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6" r:id="rId4"/>
  </p:sldMasterIdLst>
  <p:notesMasterIdLst>
    <p:notesMasterId r:id="rId6"/>
  </p:notesMasterIdLst>
  <p:handoutMasterIdLst>
    <p:handoutMasterId r:id="rId7"/>
  </p:handoutMasterIdLst>
  <p:sldIdLst>
    <p:sldId id="262" r:id="rId5"/>
  </p:sldIdLst>
  <p:sldSz cx="9144000" cy="5143500" type="screen16x9"/>
  <p:notesSz cx="20104100" cy="11309350"/>
  <p:embeddedFontLst>
    <p:embeddedFont>
      <p:font typeface="Outfit" pitchFamily="2" charset="0"/>
      <p:regular r:id="rId8"/>
      <p:bold r:id="rId9"/>
      <p:italic r:id="rId10"/>
      <p:boldItalic r:id="rId11"/>
    </p:embeddedFont>
  </p:embeddedFontLst>
  <p:defaultTextStyle>
    <a:defPPr>
      <a:defRPr kern="0"/>
    </a:defPPr>
  </p:defaultTextStyle>
  <p:extLst>
    <p:ext uri="{EFAFB233-063F-42B5-8137-9DF3F51BA10A}">
      <p15:sldGuideLst xmlns:p15="http://schemas.microsoft.com/office/powerpoint/2012/main">
        <p15:guide id="2" pos="2818" userDrawn="1">
          <p15:clr>
            <a:srgbClr val="A4A3A4"/>
          </p15:clr>
        </p15:guide>
        <p15:guide id="3" orient="horz" pos="16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D5AAEF-8AD5-B4AC-1CA1-9B1B75C4E141}" name="Mike Robertson," initials="MR" userId="Mike Robertso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896"/>
    <a:srgbClr val="017D69"/>
    <a:srgbClr val="003C3B"/>
    <a:srgbClr val="F5F5F5"/>
    <a:srgbClr val="01DC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B0E244-A149-44CB-B32A-C9BB330B3CDB}" v="1" dt="2024-11-27T08:42:55.220"/>
    <p1510:client id="{E3591841-775E-471E-9395-5027346DA85D}" v="1" dt="2024-11-26T13:29:22.1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07"/>
    <p:restoredTop sz="96327"/>
  </p:normalViewPr>
  <p:slideViewPr>
    <p:cSldViewPr snapToGrid="0">
      <p:cViewPr varScale="1">
        <p:scale>
          <a:sx n="116" d="100"/>
          <a:sy n="116" d="100"/>
        </p:scale>
        <p:origin x="84" y="414"/>
      </p:cViewPr>
      <p:guideLst>
        <p:guide pos="2818"/>
        <p:guide orient="horz" pos="162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James" userId="6e03b516-4735-4537-a01f-bd166056a522" providerId="ADAL" clId="{34A13BF2-AD16-479D-86E6-2D4D6CB89656}"/>
    <pc:docChg chg="undo custSel modSld">
      <pc:chgData name="Lee, James" userId="6e03b516-4735-4537-a01f-bd166056a522" providerId="ADAL" clId="{34A13BF2-AD16-479D-86E6-2D4D6CB89656}" dt="2024-11-27T07:01:02.175" v="179" actId="478"/>
      <pc:docMkLst>
        <pc:docMk/>
      </pc:docMkLst>
      <pc:sldChg chg="addSp delSp modSp mod">
        <pc:chgData name="Lee, James" userId="6e03b516-4735-4537-a01f-bd166056a522" providerId="ADAL" clId="{34A13BF2-AD16-479D-86E6-2D4D6CB89656}" dt="2024-11-27T07:01:02.175" v="179" actId="478"/>
        <pc:sldMkLst>
          <pc:docMk/>
          <pc:sldMk cId="900846118" sldId="262"/>
        </pc:sldMkLst>
        <pc:spChg chg="add del mod">
          <ac:chgData name="Lee, James" userId="6e03b516-4735-4537-a01f-bd166056a522" providerId="ADAL" clId="{34A13BF2-AD16-479D-86E6-2D4D6CB89656}" dt="2024-11-27T07:01:02.175" v="179" actId="478"/>
          <ac:spMkLst>
            <pc:docMk/>
            <pc:sldMk cId="900846118" sldId="262"/>
            <ac:spMk id="2" creationId="{BFC919BD-67F7-8D73-7F4D-8C773E4682A8}"/>
          </ac:spMkLst>
        </pc:spChg>
        <pc:spChg chg="add mod">
          <ac:chgData name="Lee, James" userId="6e03b516-4735-4537-a01f-bd166056a522" providerId="ADAL" clId="{34A13BF2-AD16-479D-86E6-2D4D6CB89656}" dt="2024-11-27T07:00:58.284" v="178"/>
          <ac:spMkLst>
            <pc:docMk/>
            <pc:sldMk cId="900846118" sldId="262"/>
            <ac:spMk id="3" creationId="{68BDCC52-E0A6-4699-A05D-5D3ED3216459}"/>
          </ac:spMkLst>
        </pc:spChg>
        <pc:spChg chg="mod">
          <ac:chgData name="Lee, James" userId="6e03b516-4735-4537-a01f-bd166056a522" providerId="ADAL" clId="{34A13BF2-AD16-479D-86E6-2D4D6CB89656}" dt="2024-11-27T06:52:43.610" v="110" actId="6549"/>
          <ac:spMkLst>
            <pc:docMk/>
            <pc:sldMk cId="900846118" sldId="262"/>
            <ac:spMk id="39" creationId="{53B966E7-80D3-E104-F789-90A7D67D67DE}"/>
          </ac:spMkLst>
        </pc:spChg>
        <pc:graphicFrameChg chg="mod">
          <ac:chgData name="Lee, James" userId="6e03b516-4735-4537-a01f-bd166056a522" providerId="ADAL" clId="{34A13BF2-AD16-479D-86E6-2D4D6CB89656}" dt="2024-11-27T06:52:08.145" v="60" actId="20577"/>
          <ac:graphicFrameMkLst>
            <pc:docMk/>
            <pc:sldMk cId="900846118" sldId="262"/>
            <ac:graphicFrameMk id="36" creationId="{566A1404-BC35-E171-D801-396C36FCE051}"/>
          </ac:graphicFrameMkLst>
        </pc:graphicFrameChg>
      </pc:sldChg>
    </pc:docChg>
  </pc:docChgLst>
  <pc:docChgLst>
    <pc:chgData name="Lee, James" userId="6e03b516-4735-4537-a01f-bd166056a522" providerId="ADAL" clId="{7BB0E244-A149-44CB-B32A-C9BB330B3CDB}"/>
    <pc:docChg chg="undo custSel modSld">
      <pc:chgData name="Lee, James" userId="6e03b516-4735-4537-a01f-bd166056a522" providerId="ADAL" clId="{7BB0E244-A149-44CB-B32A-C9BB330B3CDB}" dt="2024-11-27T07:12:49.466" v="12" actId="20577"/>
      <pc:docMkLst>
        <pc:docMk/>
      </pc:docMkLst>
      <pc:sldChg chg="modSp mod">
        <pc:chgData name="Lee, James" userId="6e03b516-4735-4537-a01f-bd166056a522" providerId="ADAL" clId="{7BB0E244-A149-44CB-B32A-C9BB330B3CDB}" dt="2024-11-27T07:12:49.466" v="12" actId="20577"/>
        <pc:sldMkLst>
          <pc:docMk/>
          <pc:sldMk cId="900846118" sldId="262"/>
        </pc:sldMkLst>
        <pc:spChg chg="mod">
          <ac:chgData name="Lee, James" userId="6e03b516-4735-4537-a01f-bd166056a522" providerId="ADAL" clId="{7BB0E244-A149-44CB-B32A-C9BB330B3CDB}" dt="2024-11-27T07:12:49.466" v="12" actId="20577"/>
          <ac:spMkLst>
            <pc:docMk/>
            <pc:sldMk cId="900846118" sldId="262"/>
            <ac:spMk id="38" creationId="{7394AB5E-9896-1776-3DF9-24561586A76F}"/>
          </ac:spMkLst>
        </pc:spChg>
        <pc:spChg chg="mod">
          <ac:chgData name="Lee, James" userId="6e03b516-4735-4537-a01f-bd166056a522" providerId="ADAL" clId="{7BB0E244-A149-44CB-B32A-C9BB330B3CDB}" dt="2024-11-27T07:11:47.635" v="0" actId="207"/>
          <ac:spMkLst>
            <pc:docMk/>
            <pc:sldMk cId="900846118" sldId="262"/>
            <ac:spMk id="39" creationId="{53B966E7-80D3-E104-F789-90A7D67D67DE}"/>
          </ac:spMkLst>
        </pc:spChg>
        <pc:spChg chg="mod">
          <ac:chgData name="Lee, James" userId="6e03b516-4735-4537-a01f-bd166056a522" providerId="ADAL" clId="{7BB0E244-A149-44CB-B32A-C9BB330B3CDB}" dt="2024-11-27T07:12:16.328" v="11" actId="20577"/>
          <ac:spMkLst>
            <pc:docMk/>
            <pc:sldMk cId="900846118" sldId="262"/>
            <ac:spMk id="41" creationId="{410C19AC-D151-4E46-BC6F-3052117F3400}"/>
          </ac:spMkLst>
        </pc:spChg>
      </pc:sldChg>
    </pc:docChg>
  </pc:docChgLst>
  <pc:docChgLst>
    <pc:chgData name="Robertson, Mike" userId="ec37a115-5396-45f5-8ecd-5a143f7972ee" providerId="ADAL" clId="{E3591841-775E-471E-9395-5027346DA85D}"/>
    <pc:docChg chg="delSld">
      <pc:chgData name="Robertson, Mike" userId="ec37a115-5396-45f5-8ecd-5a143f7972ee" providerId="ADAL" clId="{E3591841-775E-471E-9395-5027346DA85D}" dt="2024-11-26T13:29:20.262" v="0" actId="2696"/>
      <pc:docMkLst>
        <pc:docMk/>
      </pc:docMkLst>
      <pc:sldChg chg="del">
        <pc:chgData name="Robertson, Mike" userId="ec37a115-5396-45f5-8ecd-5a143f7972ee" providerId="ADAL" clId="{E3591841-775E-471E-9395-5027346DA85D}" dt="2024-11-26T13:29:20.262" v="0" actId="2696"/>
        <pc:sldMkLst>
          <pc:docMk/>
          <pc:sldMk cId="1811525752" sldId="256"/>
        </pc:sldMkLst>
      </pc:sldChg>
    </pc:docChg>
  </pc:docChgLst>
</pc:chgInfo>
</file>

<file path=ppt/diagrams/_rels/data1.xml.rels><?xml version="1.0" encoding="UTF-8" standalone="yes"?>
<Relationships xmlns="http://schemas.openxmlformats.org/package/2006/relationships"><Relationship Id="rId2" Type="http://schemas.openxmlformats.org/officeDocument/2006/relationships/hyperlink" Target="https://www.exeter.ac.uk/departments/lxi/pdqe/contactus/" TargetMode="External"/><Relationship Id="rId1" Type="http://schemas.openxmlformats.org/officeDocument/2006/relationships/hyperlink" Target="https://www.exeter.ac.uk/v8media/universityofexeter/academicservices/educationenhancement/pdqe/Programme_Approval_Flowchart.pptx"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www.exeter.ac.uk/departments/lxi/pdqe/contactus/" TargetMode="External"/><Relationship Id="rId1" Type="http://schemas.openxmlformats.org/officeDocument/2006/relationships/hyperlink" Target="https://www.exeter.ac.uk/v8media/universityofexeter/academicservices/educationenhancement/pdqe/Programme_Approval_Flowchart.pptx"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BE4F0D-7334-4575-8A42-10CEA9F4E07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5C8599E9-F3B4-47CF-A678-B52CC42C5CB9}">
      <dgm:prSet/>
      <dgm:spPr>
        <a:solidFill>
          <a:srgbClr val="FF0000"/>
        </a:solidFill>
        <a:ln>
          <a:solidFill>
            <a:srgbClr val="003C3B"/>
          </a:solidFill>
        </a:ln>
      </dgm:spPr>
      <dgm:t>
        <a:bodyPr/>
        <a:lstStyle/>
        <a:p>
          <a:r>
            <a:rPr lang="en-GB" b="1"/>
            <a:t>Significant</a:t>
          </a:r>
        </a:p>
        <a:p>
          <a:r>
            <a:rPr lang="en-GB" b="1"/>
            <a:t> </a:t>
          </a:r>
          <a:r>
            <a:rPr lang="en-GB" b="0"/>
            <a:t>(Categories 1-5)</a:t>
          </a:r>
        </a:p>
      </dgm:t>
    </dgm:pt>
    <dgm:pt modelId="{AC4DBBBA-679F-4FC1-AA6E-50B5601F99EA}" type="parTrans" cxnId="{B15D38D7-CFA4-4F3F-B7F8-2185128D3D5D}">
      <dgm:prSet/>
      <dgm:spPr/>
      <dgm:t>
        <a:bodyPr/>
        <a:lstStyle/>
        <a:p>
          <a:endParaRPr lang="en-GB"/>
        </a:p>
      </dgm:t>
    </dgm:pt>
    <dgm:pt modelId="{42F0FEEA-1AB1-4E37-98B7-E0B0A215D37A}" type="sibTrans" cxnId="{B15D38D7-CFA4-4F3F-B7F8-2185128D3D5D}">
      <dgm:prSet/>
      <dgm:spPr/>
      <dgm:t>
        <a:bodyPr/>
        <a:lstStyle/>
        <a:p>
          <a:endParaRPr lang="en-GB"/>
        </a:p>
      </dgm:t>
    </dgm:pt>
    <dgm:pt modelId="{06CBB2E7-BA09-4286-A9C8-CA890068B6D4}">
      <dgm:prSet custT="1"/>
      <dgm:spPr>
        <a:ln>
          <a:solidFill>
            <a:srgbClr val="003C3B"/>
          </a:solidFill>
        </a:ln>
      </dgm:spPr>
      <dgm:t>
        <a:bodyPr/>
        <a:lstStyle/>
        <a:p>
          <a:r>
            <a:rPr lang="en-GB" sz="1000"/>
            <a:t>Follow the same process as for new programmes.  </a:t>
          </a:r>
        </a:p>
      </dgm:t>
    </dgm:pt>
    <dgm:pt modelId="{2CB9D1F2-D11B-4763-AD15-5E367C2BCB51}" type="parTrans" cxnId="{08C19633-492F-488E-AC4B-440B6FD9085D}">
      <dgm:prSet/>
      <dgm:spPr/>
      <dgm:t>
        <a:bodyPr/>
        <a:lstStyle/>
        <a:p>
          <a:endParaRPr lang="en-GB"/>
        </a:p>
      </dgm:t>
    </dgm:pt>
    <dgm:pt modelId="{80D7488B-CD10-4ED3-A3CD-F841B11739DA}" type="sibTrans" cxnId="{08C19633-492F-488E-AC4B-440B6FD9085D}">
      <dgm:prSet/>
      <dgm:spPr/>
      <dgm:t>
        <a:bodyPr/>
        <a:lstStyle/>
        <a:p>
          <a:endParaRPr lang="en-GB"/>
        </a:p>
      </dgm:t>
    </dgm:pt>
    <dgm:pt modelId="{9552F17B-1938-4626-BC69-4722F26E41BA}">
      <dgm:prSet/>
      <dgm:spPr>
        <a:solidFill>
          <a:schemeClr val="accent4"/>
        </a:solidFill>
        <a:ln>
          <a:solidFill>
            <a:srgbClr val="003C3B"/>
          </a:solidFill>
        </a:ln>
      </dgm:spPr>
      <dgm:t>
        <a:bodyPr/>
        <a:lstStyle/>
        <a:p>
          <a:r>
            <a:rPr lang="en-GB" b="1" dirty="0"/>
            <a:t>Moderate </a:t>
          </a:r>
        </a:p>
        <a:p>
          <a:r>
            <a:rPr lang="en-GB" b="0" dirty="0"/>
            <a:t>(Categories 6-11)</a:t>
          </a:r>
        </a:p>
      </dgm:t>
    </dgm:pt>
    <dgm:pt modelId="{20D094F0-AE2D-4780-87C7-0225BA4A61EC}" type="parTrans" cxnId="{71CBD2D5-84E0-478A-A01F-62815B66D10E}">
      <dgm:prSet/>
      <dgm:spPr/>
      <dgm:t>
        <a:bodyPr/>
        <a:lstStyle/>
        <a:p>
          <a:endParaRPr lang="en-GB"/>
        </a:p>
      </dgm:t>
    </dgm:pt>
    <dgm:pt modelId="{C75A8335-A56B-48BD-822F-FC0709672404}" type="sibTrans" cxnId="{71CBD2D5-84E0-478A-A01F-62815B66D10E}">
      <dgm:prSet/>
      <dgm:spPr/>
      <dgm:t>
        <a:bodyPr/>
        <a:lstStyle/>
        <a:p>
          <a:endParaRPr lang="en-GB"/>
        </a:p>
      </dgm:t>
    </dgm:pt>
    <dgm:pt modelId="{FBD9A7FE-C043-4386-A4F9-7EB61B0EECE9}">
      <dgm:prSet custT="1"/>
      <dgm:spPr>
        <a:ln>
          <a:solidFill>
            <a:srgbClr val="003C3B"/>
          </a:solidFill>
        </a:ln>
      </dgm:spPr>
      <dgm:t>
        <a:bodyPr/>
        <a:lstStyle/>
        <a:p>
          <a:r>
            <a:rPr lang="en-GB" sz="1000" dirty="0"/>
            <a:t>Complete applicable  sections of Programme ‘Moderate and Minor Amendment Form’</a:t>
          </a:r>
        </a:p>
      </dgm:t>
    </dgm:pt>
    <dgm:pt modelId="{67D2EA5B-201E-469B-A547-4AD7020D7053}" type="parTrans" cxnId="{C2E9B45F-C323-4716-969C-4842176336F6}">
      <dgm:prSet/>
      <dgm:spPr/>
      <dgm:t>
        <a:bodyPr/>
        <a:lstStyle/>
        <a:p>
          <a:endParaRPr lang="en-GB"/>
        </a:p>
      </dgm:t>
    </dgm:pt>
    <dgm:pt modelId="{848533C2-CDA2-428E-9BF7-8884019219FC}" type="sibTrans" cxnId="{C2E9B45F-C323-4716-969C-4842176336F6}">
      <dgm:prSet/>
      <dgm:spPr/>
      <dgm:t>
        <a:bodyPr/>
        <a:lstStyle/>
        <a:p>
          <a:endParaRPr lang="en-GB"/>
        </a:p>
      </dgm:t>
    </dgm:pt>
    <dgm:pt modelId="{6E708B41-179C-4F26-BC75-A87D2F9F9CBE}">
      <dgm:prSet/>
      <dgm:spPr>
        <a:solidFill>
          <a:schemeClr val="accent6">
            <a:lumMod val="75000"/>
          </a:schemeClr>
        </a:solidFill>
        <a:ln>
          <a:solidFill>
            <a:srgbClr val="003C3B"/>
          </a:solidFill>
        </a:ln>
      </dgm:spPr>
      <dgm:t>
        <a:bodyPr/>
        <a:lstStyle/>
        <a:p>
          <a:r>
            <a:rPr lang="en-GB" b="1" dirty="0"/>
            <a:t>Minor </a:t>
          </a:r>
          <a:endParaRPr lang="en-GB" b="0" dirty="0"/>
        </a:p>
        <a:p>
          <a:r>
            <a:rPr lang="en-GB" b="0" dirty="0"/>
            <a:t>(Categories 12-17)</a:t>
          </a:r>
        </a:p>
      </dgm:t>
    </dgm:pt>
    <dgm:pt modelId="{3B0D5915-CF03-4D17-8105-84D5163C429A}" type="parTrans" cxnId="{BD698248-7500-4588-80A3-5D3D594B7CEB}">
      <dgm:prSet/>
      <dgm:spPr/>
      <dgm:t>
        <a:bodyPr/>
        <a:lstStyle/>
        <a:p>
          <a:endParaRPr lang="en-GB"/>
        </a:p>
      </dgm:t>
    </dgm:pt>
    <dgm:pt modelId="{CA26101E-5C25-4C6C-8AEF-7C0343EB9450}" type="sibTrans" cxnId="{BD698248-7500-4588-80A3-5D3D594B7CEB}">
      <dgm:prSet/>
      <dgm:spPr/>
      <dgm:t>
        <a:bodyPr/>
        <a:lstStyle/>
        <a:p>
          <a:endParaRPr lang="en-GB"/>
        </a:p>
      </dgm:t>
    </dgm:pt>
    <dgm:pt modelId="{C0EBEF54-CDF7-4E51-888A-A81F948992E6}">
      <dgm:prSet custT="1"/>
      <dgm:spPr>
        <a:ln>
          <a:solidFill>
            <a:srgbClr val="003C3B"/>
          </a:solidFill>
        </a:ln>
      </dgm:spPr>
      <dgm:t>
        <a:bodyPr/>
        <a:lstStyle/>
        <a:p>
          <a:r>
            <a:rPr lang="en-GB" sz="1000" dirty="0"/>
            <a:t>Complete applicable sections of Programme ‘Moderate and Minor Amendment Form’</a:t>
          </a:r>
        </a:p>
      </dgm:t>
    </dgm:pt>
    <dgm:pt modelId="{AFDE2DC5-B91D-4472-8D75-4433062418C2}" type="parTrans" cxnId="{169897DB-9E33-44F5-BA84-120E93794C3F}">
      <dgm:prSet/>
      <dgm:spPr/>
      <dgm:t>
        <a:bodyPr/>
        <a:lstStyle/>
        <a:p>
          <a:endParaRPr lang="en-GB"/>
        </a:p>
      </dgm:t>
    </dgm:pt>
    <dgm:pt modelId="{9514BADE-2C27-441F-971E-438035E1FFE0}" type="sibTrans" cxnId="{169897DB-9E33-44F5-BA84-120E93794C3F}">
      <dgm:prSet/>
      <dgm:spPr/>
      <dgm:t>
        <a:bodyPr/>
        <a:lstStyle/>
        <a:p>
          <a:endParaRPr lang="en-GB"/>
        </a:p>
      </dgm:t>
    </dgm:pt>
    <dgm:pt modelId="{8131B4ED-7421-4C7F-902D-5C132BACBFB1}">
      <dgm:prSet/>
      <dgm:spPr>
        <a:solidFill>
          <a:schemeClr val="accent6">
            <a:lumMod val="60000"/>
            <a:lumOff val="40000"/>
          </a:schemeClr>
        </a:solidFill>
        <a:ln>
          <a:solidFill>
            <a:srgbClr val="003C3B"/>
          </a:solidFill>
        </a:ln>
      </dgm:spPr>
      <dgm:t>
        <a:bodyPr/>
        <a:lstStyle/>
        <a:p>
          <a:r>
            <a:rPr lang="en-GB" b="1" dirty="0"/>
            <a:t>Minor </a:t>
          </a:r>
        </a:p>
        <a:p>
          <a:r>
            <a:rPr lang="en-GB" b="0" dirty="0"/>
            <a:t>(Categories 18-22)</a:t>
          </a:r>
        </a:p>
      </dgm:t>
    </dgm:pt>
    <dgm:pt modelId="{38653C25-D1B1-4EDC-B5B3-90D9A47CBA2B}" type="parTrans" cxnId="{27AE96A9-FECF-401F-876B-A266FB4B8EC7}">
      <dgm:prSet/>
      <dgm:spPr/>
      <dgm:t>
        <a:bodyPr/>
        <a:lstStyle/>
        <a:p>
          <a:endParaRPr lang="en-GB"/>
        </a:p>
      </dgm:t>
    </dgm:pt>
    <dgm:pt modelId="{5DD07732-3E9E-4801-9909-414D82F5984A}" type="sibTrans" cxnId="{27AE96A9-FECF-401F-876B-A266FB4B8EC7}">
      <dgm:prSet/>
      <dgm:spPr/>
      <dgm:t>
        <a:bodyPr/>
        <a:lstStyle/>
        <a:p>
          <a:endParaRPr lang="en-GB"/>
        </a:p>
      </dgm:t>
    </dgm:pt>
    <dgm:pt modelId="{81F0DB4B-FBC3-4A04-AF57-4F2BF4413489}">
      <dgm:prSet custT="1"/>
      <dgm:spPr>
        <a:ln>
          <a:solidFill>
            <a:srgbClr val="003C3B"/>
          </a:solidFill>
        </a:ln>
      </dgm:spPr>
      <dgm:t>
        <a:bodyPr/>
        <a:lstStyle/>
        <a:p>
          <a:r>
            <a:rPr lang="en-GB" sz="1000"/>
            <a:t>No form required.</a:t>
          </a:r>
        </a:p>
      </dgm:t>
    </dgm:pt>
    <dgm:pt modelId="{36D19451-1CDA-46D0-B275-3709C2F6A4C0}" type="parTrans" cxnId="{E0D96083-C270-479D-804A-0F60E19ED775}">
      <dgm:prSet/>
      <dgm:spPr/>
      <dgm:t>
        <a:bodyPr/>
        <a:lstStyle/>
        <a:p>
          <a:endParaRPr lang="en-GB"/>
        </a:p>
      </dgm:t>
    </dgm:pt>
    <dgm:pt modelId="{3F4EC583-1924-4CF4-BA3C-09A99D0E0A0F}" type="sibTrans" cxnId="{E0D96083-C270-479D-804A-0F60E19ED775}">
      <dgm:prSet/>
      <dgm:spPr/>
      <dgm:t>
        <a:bodyPr/>
        <a:lstStyle/>
        <a:p>
          <a:endParaRPr lang="en-GB"/>
        </a:p>
      </dgm:t>
    </dgm:pt>
    <dgm:pt modelId="{FBE5BAD1-2830-4C08-B5E3-00DA059FF9D9}">
      <dgm:prSet custT="1"/>
      <dgm:spPr>
        <a:ln>
          <a:solidFill>
            <a:srgbClr val="003C3B"/>
          </a:solidFill>
        </a:ln>
      </dgm:spPr>
      <dgm:t>
        <a:bodyPr/>
        <a:lstStyle/>
        <a:p>
          <a:r>
            <a:rPr lang="en-GB" sz="1000" dirty="0"/>
            <a:t>See </a:t>
          </a:r>
          <a:r>
            <a:rPr lang="en-GB" sz="1000" dirty="0">
              <a:hlinkClick xmlns:r="http://schemas.openxmlformats.org/officeDocument/2006/relationships" r:id="rId1"/>
            </a:rPr>
            <a:t>Programme Approval </a:t>
          </a:r>
          <a:r>
            <a:rPr lang="en-GB" sz="1000" dirty="0"/>
            <a:t>Flowchart</a:t>
          </a:r>
        </a:p>
      </dgm:t>
    </dgm:pt>
    <dgm:pt modelId="{649FB34A-40ED-4EE8-8B18-EE1093417E5D}" type="sibTrans" cxnId="{82F90427-1946-4800-BB0D-84D80901B047}">
      <dgm:prSet/>
      <dgm:spPr/>
      <dgm:t>
        <a:bodyPr/>
        <a:lstStyle/>
        <a:p>
          <a:endParaRPr lang="en-GB"/>
        </a:p>
      </dgm:t>
    </dgm:pt>
    <dgm:pt modelId="{6690F2FF-C65F-4483-B87F-4B40BB06DAFB}" type="parTrans" cxnId="{82F90427-1946-4800-BB0D-84D80901B047}">
      <dgm:prSet/>
      <dgm:spPr/>
      <dgm:t>
        <a:bodyPr/>
        <a:lstStyle/>
        <a:p>
          <a:endParaRPr lang="en-GB"/>
        </a:p>
      </dgm:t>
    </dgm:pt>
    <dgm:pt modelId="{A6DF31DE-3A56-470B-8F5A-90C4BD57237E}">
      <dgm:prSet custT="1"/>
      <dgm:spPr>
        <a:ln>
          <a:solidFill>
            <a:srgbClr val="003C3B"/>
          </a:solidFill>
        </a:ln>
      </dgm:spPr>
      <dgm:t>
        <a:bodyPr/>
        <a:lstStyle/>
        <a:p>
          <a:r>
            <a:rPr lang="en-GB" sz="1000" dirty="0"/>
            <a:t>Submit the documentation below to the relevant </a:t>
          </a:r>
          <a:r>
            <a:rPr lang="en-GB" sz="1000" dirty="0">
              <a:hlinkClick xmlns:r="http://schemas.openxmlformats.org/officeDocument/2006/relationships" r:id="rId2"/>
            </a:rPr>
            <a:t>Faculty Quality Enhancement team</a:t>
          </a:r>
          <a:r>
            <a:rPr lang="en-GB" sz="1000" dirty="0"/>
            <a:t>. </a:t>
          </a:r>
        </a:p>
      </dgm:t>
    </dgm:pt>
    <dgm:pt modelId="{50F6CD29-51C4-4F67-B326-F771402EB8D4}" type="parTrans" cxnId="{BFFC10C6-408E-4CBE-9905-7D968EBA3C7F}">
      <dgm:prSet/>
      <dgm:spPr/>
      <dgm:t>
        <a:bodyPr/>
        <a:lstStyle/>
        <a:p>
          <a:endParaRPr lang="en-GB"/>
        </a:p>
      </dgm:t>
    </dgm:pt>
    <dgm:pt modelId="{9E2F9513-F726-4A0E-88C5-EE83BA2E31D0}" type="sibTrans" cxnId="{BFFC10C6-408E-4CBE-9905-7D968EBA3C7F}">
      <dgm:prSet/>
      <dgm:spPr/>
      <dgm:t>
        <a:bodyPr/>
        <a:lstStyle/>
        <a:p>
          <a:endParaRPr lang="en-GB"/>
        </a:p>
      </dgm:t>
    </dgm:pt>
    <dgm:pt modelId="{A4085694-113B-4DBE-8C6A-29C8C69DE887}" type="pres">
      <dgm:prSet presAssocID="{BCBE4F0D-7334-4575-8A42-10CEA9F4E07B}" presName="Name0" presStyleCnt="0">
        <dgm:presLayoutVars>
          <dgm:dir/>
          <dgm:animLvl val="lvl"/>
          <dgm:resizeHandles val="exact"/>
        </dgm:presLayoutVars>
      </dgm:prSet>
      <dgm:spPr/>
    </dgm:pt>
    <dgm:pt modelId="{CA86B638-8FE1-41C0-BF4D-A1A6AFB76225}" type="pres">
      <dgm:prSet presAssocID="{5C8599E9-F3B4-47CF-A678-B52CC42C5CB9}" presName="composite" presStyleCnt="0"/>
      <dgm:spPr/>
    </dgm:pt>
    <dgm:pt modelId="{57F5B8C1-D54F-41CD-AB9E-549D76811C3B}" type="pres">
      <dgm:prSet presAssocID="{5C8599E9-F3B4-47CF-A678-B52CC42C5CB9}" presName="parTx" presStyleLbl="alignNode1" presStyleIdx="0" presStyleCnt="4">
        <dgm:presLayoutVars>
          <dgm:chMax val="0"/>
          <dgm:chPref val="0"/>
          <dgm:bulletEnabled val="1"/>
        </dgm:presLayoutVars>
      </dgm:prSet>
      <dgm:spPr/>
    </dgm:pt>
    <dgm:pt modelId="{EB04F071-9922-46F1-A1AE-9506840C236D}" type="pres">
      <dgm:prSet presAssocID="{5C8599E9-F3B4-47CF-A678-B52CC42C5CB9}" presName="desTx" presStyleLbl="alignAccFollowNode1" presStyleIdx="0" presStyleCnt="4">
        <dgm:presLayoutVars>
          <dgm:bulletEnabled val="1"/>
        </dgm:presLayoutVars>
      </dgm:prSet>
      <dgm:spPr/>
    </dgm:pt>
    <dgm:pt modelId="{4C862403-E9F4-4878-8EE0-8AE099A9BF75}" type="pres">
      <dgm:prSet presAssocID="{42F0FEEA-1AB1-4E37-98B7-E0B0A215D37A}" presName="space" presStyleCnt="0"/>
      <dgm:spPr/>
    </dgm:pt>
    <dgm:pt modelId="{2D5E6C03-5F98-4CD8-9570-2953E2BC124E}" type="pres">
      <dgm:prSet presAssocID="{9552F17B-1938-4626-BC69-4722F26E41BA}" presName="composite" presStyleCnt="0"/>
      <dgm:spPr/>
    </dgm:pt>
    <dgm:pt modelId="{4060E7AE-F92E-4425-954E-B709DBE0F585}" type="pres">
      <dgm:prSet presAssocID="{9552F17B-1938-4626-BC69-4722F26E41BA}" presName="parTx" presStyleLbl="alignNode1" presStyleIdx="1" presStyleCnt="4">
        <dgm:presLayoutVars>
          <dgm:chMax val="0"/>
          <dgm:chPref val="0"/>
          <dgm:bulletEnabled val="1"/>
        </dgm:presLayoutVars>
      </dgm:prSet>
      <dgm:spPr/>
    </dgm:pt>
    <dgm:pt modelId="{12F752B5-A95E-442C-9A53-ABECAEA5BDEE}" type="pres">
      <dgm:prSet presAssocID="{9552F17B-1938-4626-BC69-4722F26E41BA}" presName="desTx" presStyleLbl="alignAccFollowNode1" presStyleIdx="1" presStyleCnt="4">
        <dgm:presLayoutVars>
          <dgm:bulletEnabled val="1"/>
        </dgm:presLayoutVars>
      </dgm:prSet>
      <dgm:spPr/>
    </dgm:pt>
    <dgm:pt modelId="{452D7F64-B330-49D8-94CC-A6223A02DE33}" type="pres">
      <dgm:prSet presAssocID="{C75A8335-A56B-48BD-822F-FC0709672404}" presName="space" presStyleCnt="0"/>
      <dgm:spPr/>
    </dgm:pt>
    <dgm:pt modelId="{A375C264-3DE9-46C8-BF49-848CA0ACD05F}" type="pres">
      <dgm:prSet presAssocID="{6E708B41-179C-4F26-BC75-A87D2F9F9CBE}" presName="composite" presStyleCnt="0"/>
      <dgm:spPr/>
    </dgm:pt>
    <dgm:pt modelId="{35FAE2EB-6441-4AE0-AFA9-B96E6922E173}" type="pres">
      <dgm:prSet presAssocID="{6E708B41-179C-4F26-BC75-A87D2F9F9CBE}" presName="parTx" presStyleLbl="alignNode1" presStyleIdx="2" presStyleCnt="4">
        <dgm:presLayoutVars>
          <dgm:chMax val="0"/>
          <dgm:chPref val="0"/>
          <dgm:bulletEnabled val="1"/>
        </dgm:presLayoutVars>
      </dgm:prSet>
      <dgm:spPr/>
    </dgm:pt>
    <dgm:pt modelId="{0069DBC2-39AB-4ABC-91F7-47D211ED217E}" type="pres">
      <dgm:prSet presAssocID="{6E708B41-179C-4F26-BC75-A87D2F9F9CBE}" presName="desTx" presStyleLbl="alignAccFollowNode1" presStyleIdx="2" presStyleCnt="4">
        <dgm:presLayoutVars>
          <dgm:bulletEnabled val="1"/>
        </dgm:presLayoutVars>
      </dgm:prSet>
      <dgm:spPr/>
    </dgm:pt>
    <dgm:pt modelId="{BAA05B1A-7535-4827-BAEE-36E3672B7EC5}" type="pres">
      <dgm:prSet presAssocID="{CA26101E-5C25-4C6C-8AEF-7C0343EB9450}" presName="space" presStyleCnt="0"/>
      <dgm:spPr/>
    </dgm:pt>
    <dgm:pt modelId="{403FFCAD-DF3D-456D-8BF2-9E10BA8092A2}" type="pres">
      <dgm:prSet presAssocID="{8131B4ED-7421-4C7F-902D-5C132BACBFB1}" presName="composite" presStyleCnt="0"/>
      <dgm:spPr/>
    </dgm:pt>
    <dgm:pt modelId="{C42BA86E-65C0-49B7-9B44-57A60CD6853E}" type="pres">
      <dgm:prSet presAssocID="{8131B4ED-7421-4C7F-902D-5C132BACBFB1}" presName="parTx" presStyleLbl="alignNode1" presStyleIdx="3" presStyleCnt="4">
        <dgm:presLayoutVars>
          <dgm:chMax val="0"/>
          <dgm:chPref val="0"/>
          <dgm:bulletEnabled val="1"/>
        </dgm:presLayoutVars>
      </dgm:prSet>
      <dgm:spPr/>
    </dgm:pt>
    <dgm:pt modelId="{E611FD4C-A54C-4474-9F1B-878570EB1C69}" type="pres">
      <dgm:prSet presAssocID="{8131B4ED-7421-4C7F-902D-5C132BACBFB1}" presName="desTx" presStyleLbl="alignAccFollowNode1" presStyleIdx="3" presStyleCnt="4">
        <dgm:presLayoutVars>
          <dgm:bulletEnabled val="1"/>
        </dgm:presLayoutVars>
      </dgm:prSet>
      <dgm:spPr/>
    </dgm:pt>
  </dgm:ptLst>
  <dgm:cxnLst>
    <dgm:cxn modelId="{82F90427-1946-4800-BB0D-84D80901B047}" srcId="{5C8599E9-F3B4-47CF-A678-B52CC42C5CB9}" destId="{FBE5BAD1-2830-4C08-B5E3-00DA059FF9D9}" srcOrd="1" destOrd="0" parTransId="{6690F2FF-C65F-4483-B87F-4B40BB06DAFB}" sibTransId="{649FB34A-40ED-4EE8-8B18-EE1093417E5D}"/>
    <dgm:cxn modelId="{08C19633-492F-488E-AC4B-440B6FD9085D}" srcId="{5C8599E9-F3B4-47CF-A678-B52CC42C5CB9}" destId="{06CBB2E7-BA09-4286-A9C8-CA890068B6D4}" srcOrd="0" destOrd="0" parTransId="{2CB9D1F2-D11B-4763-AD15-5E367C2BCB51}" sibTransId="{80D7488B-CD10-4ED3-A3CD-F841B11739DA}"/>
    <dgm:cxn modelId="{ED824336-AD58-4B31-A97D-C5685D7DEF9C}" type="presOf" srcId="{FBE5BAD1-2830-4C08-B5E3-00DA059FF9D9}" destId="{EB04F071-9922-46F1-A1AE-9506840C236D}" srcOrd="0" destOrd="1" presId="urn:microsoft.com/office/officeart/2005/8/layout/hList1"/>
    <dgm:cxn modelId="{7DDCD15D-02C4-455F-BC42-B7E823A81736}" type="presOf" srcId="{81F0DB4B-FBC3-4A04-AF57-4F2BF4413489}" destId="{E611FD4C-A54C-4474-9F1B-878570EB1C69}" srcOrd="0" destOrd="0" presId="urn:microsoft.com/office/officeart/2005/8/layout/hList1"/>
    <dgm:cxn modelId="{C2E9B45F-C323-4716-969C-4842176336F6}" srcId="{9552F17B-1938-4626-BC69-4722F26E41BA}" destId="{FBD9A7FE-C043-4386-A4F9-7EB61B0EECE9}" srcOrd="0" destOrd="0" parTransId="{67D2EA5B-201E-469B-A547-4AD7020D7053}" sibTransId="{848533C2-CDA2-428E-9BF7-8884019219FC}"/>
    <dgm:cxn modelId="{9E1F9563-C609-4656-A809-B19DFEF9B0D5}" type="presOf" srcId="{5C8599E9-F3B4-47CF-A678-B52CC42C5CB9}" destId="{57F5B8C1-D54F-41CD-AB9E-549D76811C3B}" srcOrd="0" destOrd="0" presId="urn:microsoft.com/office/officeart/2005/8/layout/hList1"/>
    <dgm:cxn modelId="{BD698248-7500-4588-80A3-5D3D594B7CEB}" srcId="{BCBE4F0D-7334-4575-8A42-10CEA9F4E07B}" destId="{6E708B41-179C-4F26-BC75-A87D2F9F9CBE}" srcOrd="2" destOrd="0" parTransId="{3B0D5915-CF03-4D17-8105-84D5163C429A}" sibTransId="{CA26101E-5C25-4C6C-8AEF-7C0343EB9450}"/>
    <dgm:cxn modelId="{8139B84D-C66F-4C14-B869-6BE41AC9507C}" type="presOf" srcId="{8131B4ED-7421-4C7F-902D-5C132BACBFB1}" destId="{C42BA86E-65C0-49B7-9B44-57A60CD6853E}" srcOrd="0" destOrd="0" presId="urn:microsoft.com/office/officeart/2005/8/layout/hList1"/>
    <dgm:cxn modelId="{8E060B6F-260E-4D22-BFEB-5A22BF9E5403}" type="presOf" srcId="{A6DF31DE-3A56-470B-8F5A-90C4BD57237E}" destId="{E611FD4C-A54C-4474-9F1B-878570EB1C69}" srcOrd="0" destOrd="1" presId="urn:microsoft.com/office/officeart/2005/8/layout/hList1"/>
    <dgm:cxn modelId="{7E871A6F-2F59-45D8-A9A7-DE65CAFEF28B}" type="presOf" srcId="{C0EBEF54-CDF7-4E51-888A-A81F948992E6}" destId="{0069DBC2-39AB-4ABC-91F7-47D211ED217E}" srcOrd="0" destOrd="0" presId="urn:microsoft.com/office/officeart/2005/8/layout/hList1"/>
    <dgm:cxn modelId="{6914B953-56F0-4B07-B91F-D91B6E3CEE2E}" type="presOf" srcId="{9552F17B-1938-4626-BC69-4722F26E41BA}" destId="{4060E7AE-F92E-4425-954E-B709DBE0F585}" srcOrd="0" destOrd="0" presId="urn:microsoft.com/office/officeart/2005/8/layout/hList1"/>
    <dgm:cxn modelId="{7DBE0957-6A7D-435F-9E91-E09C33D2C41B}" type="presOf" srcId="{FBD9A7FE-C043-4386-A4F9-7EB61B0EECE9}" destId="{12F752B5-A95E-442C-9A53-ABECAEA5BDEE}" srcOrd="0" destOrd="0" presId="urn:microsoft.com/office/officeart/2005/8/layout/hList1"/>
    <dgm:cxn modelId="{E0D96083-C270-479D-804A-0F60E19ED775}" srcId="{8131B4ED-7421-4C7F-902D-5C132BACBFB1}" destId="{81F0DB4B-FBC3-4A04-AF57-4F2BF4413489}" srcOrd="0" destOrd="0" parTransId="{36D19451-1CDA-46D0-B275-3709C2F6A4C0}" sibTransId="{3F4EC583-1924-4CF4-BA3C-09A99D0E0A0F}"/>
    <dgm:cxn modelId="{2B7369A5-FEF7-4C08-B7ED-17391D727FE1}" type="presOf" srcId="{BCBE4F0D-7334-4575-8A42-10CEA9F4E07B}" destId="{A4085694-113B-4DBE-8C6A-29C8C69DE887}" srcOrd="0" destOrd="0" presId="urn:microsoft.com/office/officeart/2005/8/layout/hList1"/>
    <dgm:cxn modelId="{27AE96A9-FECF-401F-876B-A266FB4B8EC7}" srcId="{BCBE4F0D-7334-4575-8A42-10CEA9F4E07B}" destId="{8131B4ED-7421-4C7F-902D-5C132BACBFB1}" srcOrd="3" destOrd="0" parTransId="{38653C25-D1B1-4EDC-B5B3-90D9A47CBA2B}" sibTransId="{5DD07732-3E9E-4801-9909-414D82F5984A}"/>
    <dgm:cxn modelId="{528F69B6-2CE0-411C-B412-CC65C91093A5}" type="presOf" srcId="{06CBB2E7-BA09-4286-A9C8-CA890068B6D4}" destId="{EB04F071-9922-46F1-A1AE-9506840C236D}" srcOrd="0" destOrd="0" presId="urn:microsoft.com/office/officeart/2005/8/layout/hList1"/>
    <dgm:cxn modelId="{BFFC10C6-408E-4CBE-9905-7D968EBA3C7F}" srcId="{8131B4ED-7421-4C7F-902D-5C132BACBFB1}" destId="{A6DF31DE-3A56-470B-8F5A-90C4BD57237E}" srcOrd="1" destOrd="0" parTransId="{50F6CD29-51C4-4F67-B326-F771402EB8D4}" sibTransId="{9E2F9513-F726-4A0E-88C5-EE83BA2E31D0}"/>
    <dgm:cxn modelId="{71CBD2D5-84E0-478A-A01F-62815B66D10E}" srcId="{BCBE4F0D-7334-4575-8A42-10CEA9F4E07B}" destId="{9552F17B-1938-4626-BC69-4722F26E41BA}" srcOrd="1" destOrd="0" parTransId="{20D094F0-AE2D-4780-87C7-0225BA4A61EC}" sibTransId="{C75A8335-A56B-48BD-822F-FC0709672404}"/>
    <dgm:cxn modelId="{B15D38D7-CFA4-4F3F-B7F8-2185128D3D5D}" srcId="{BCBE4F0D-7334-4575-8A42-10CEA9F4E07B}" destId="{5C8599E9-F3B4-47CF-A678-B52CC42C5CB9}" srcOrd="0" destOrd="0" parTransId="{AC4DBBBA-679F-4FC1-AA6E-50B5601F99EA}" sibTransId="{42F0FEEA-1AB1-4E37-98B7-E0B0A215D37A}"/>
    <dgm:cxn modelId="{169897DB-9E33-44F5-BA84-120E93794C3F}" srcId="{6E708B41-179C-4F26-BC75-A87D2F9F9CBE}" destId="{C0EBEF54-CDF7-4E51-888A-A81F948992E6}" srcOrd="0" destOrd="0" parTransId="{AFDE2DC5-B91D-4472-8D75-4433062418C2}" sibTransId="{9514BADE-2C27-441F-971E-438035E1FFE0}"/>
    <dgm:cxn modelId="{1B9FBCEE-6D3B-48AB-9BC0-7734F7465927}" type="presOf" srcId="{6E708B41-179C-4F26-BC75-A87D2F9F9CBE}" destId="{35FAE2EB-6441-4AE0-AFA9-B96E6922E173}" srcOrd="0" destOrd="0" presId="urn:microsoft.com/office/officeart/2005/8/layout/hList1"/>
    <dgm:cxn modelId="{F9BC9EED-B608-4FD2-A925-DAC5867EBC7E}" type="presParOf" srcId="{A4085694-113B-4DBE-8C6A-29C8C69DE887}" destId="{CA86B638-8FE1-41C0-BF4D-A1A6AFB76225}" srcOrd="0" destOrd="0" presId="urn:microsoft.com/office/officeart/2005/8/layout/hList1"/>
    <dgm:cxn modelId="{93667B91-B138-473D-9C8D-3FE5FD2D5AD8}" type="presParOf" srcId="{CA86B638-8FE1-41C0-BF4D-A1A6AFB76225}" destId="{57F5B8C1-D54F-41CD-AB9E-549D76811C3B}" srcOrd="0" destOrd="0" presId="urn:microsoft.com/office/officeart/2005/8/layout/hList1"/>
    <dgm:cxn modelId="{12C477B1-77C4-4D51-BC75-E2D80F2ECB31}" type="presParOf" srcId="{CA86B638-8FE1-41C0-BF4D-A1A6AFB76225}" destId="{EB04F071-9922-46F1-A1AE-9506840C236D}" srcOrd="1" destOrd="0" presId="urn:microsoft.com/office/officeart/2005/8/layout/hList1"/>
    <dgm:cxn modelId="{C252A003-F09F-4D55-95C7-6D67E90CE621}" type="presParOf" srcId="{A4085694-113B-4DBE-8C6A-29C8C69DE887}" destId="{4C862403-E9F4-4878-8EE0-8AE099A9BF75}" srcOrd="1" destOrd="0" presId="urn:microsoft.com/office/officeart/2005/8/layout/hList1"/>
    <dgm:cxn modelId="{D5787EC5-AA62-40B6-8D81-9FA7B75F2425}" type="presParOf" srcId="{A4085694-113B-4DBE-8C6A-29C8C69DE887}" destId="{2D5E6C03-5F98-4CD8-9570-2953E2BC124E}" srcOrd="2" destOrd="0" presId="urn:microsoft.com/office/officeart/2005/8/layout/hList1"/>
    <dgm:cxn modelId="{BE361CA6-E2CA-4AE4-ACBA-D4FEB36DAB7B}" type="presParOf" srcId="{2D5E6C03-5F98-4CD8-9570-2953E2BC124E}" destId="{4060E7AE-F92E-4425-954E-B709DBE0F585}" srcOrd="0" destOrd="0" presId="urn:microsoft.com/office/officeart/2005/8/layout/hList1"/>
    <dgm:cxn modelId="{4345B88A-452E-452D-8D9F-085449DBC16B}" type="presParOf" srcId="{2D5E6C03-5F98-4CD8-9570-2953E2BC124E}" destId="{12F752B5-A95E-442C-9A53-ABECAEA5BDEE}" srcOrd="1" destOrd="0" presId="urn:microsoft.com/office/officeart/2005/8/layout/hList1"/>
    <dgm:cxn modelId="{3498DA13-5E9A-42D0-B54C-16DE80D913CC}" type="presParOf" srcId="{A4085694-113B-4DBE-8C6A-29C8C69DE887}" destId="{452D7F64-B330-49D8-94CC-A6223A02DE33}" srcOrd="3" destOrd="0" presId="urn:microsoft.com/office/officeart/2005/8/layout/hList1"/>
    <dgm:cxn modelId="{66EB3599-61BD-45AE-A064-F5B2AFB649E5}" type="presParOf" srcId="{A4085694-113B-4DBE-8C6A-29C8C69DE887}" destId="{A375C264-3DE9-46C8-BF49-848CA0ACD05F}" srcOrd="4" destOrd="0" presId="urn:microsoft.com/office/officeart/2005/8/layout/hList1"/>
    <dgm:cxn modelId="{A0B21F13-B1A4-4671-BF29-228A6647220C}" type="presParOf" srcId="{A375C264-3DE9-46C8-BF49-848CA0ACD05F}" destId="{35FAE2EB-6441-4AE0-AFA9-B96E6922E173}" srcOrd="0" destOrd="0" presId="urn:microsoft.com/office/officeart/2005/8/layout/hList1"/>
    <dgm:cxn modelId="{0E87D0EE-5284-4821-9933-D1D1354CB129}" type="presParOf" srcId="{A375C264-3DE9-46C8-BF49-848CA0ACD05F}" destId="{0069DBC2-39AB-4ABC-91F7-47D211ED217E}" srcOrd="1" destOrd="0" presId="urn:microsoft.com/office/officeart/2005/8/layout/hList1"/>
    <dgm:cxn modelId="{245D842A-488D-454D-8968-C36ACFBEB670}" type="presParOf" srcId="{A4085694-113B-4DBE-8C6A-29C8C69DE887}" destId="{BAA05B1A-7535-4827-BAEE-36E3672B7EC5}" srcOrd="5" destOrd="0" presId="urn:microsoft.com/office/officeart/2005/8/layout/hList1"/>
    <dgm:cxn modelId="{D052D4F0-EA7C-4B1A-B1BD-045CC1B930CA}" type="presParOf" srcId="{A4085694-113B-4DBE-8C6A-29C8C69DE887}" destId="{403FFCAD-DF3D-456D-8BF2-9E10BA8092A2}" srcOrd="6" destOrd="0" presId="urn:microsoft.com/office/officeart/2005/8/layout/hList1"/>
    <dgm:cxn modelId="{C25F319E-A34A-4BB9-8C27-BD7FE57904B8}" type="presParOf" srcId="{403FFCAD-DF3D-456D-8BF2-9E10BA8092A2}" destId="{C42BA86E-65C0-49B7-9B44-57A60CD6853E}" srcOrd="0" destOrd="0" presId="urn:microsoft.com/office/officeart/2005/8/layout/hList1"/>
    <dgm:cxn modelId="{792F3EE1-F3A8-4533-9456-C9C3ED27F6B0}" type="presParOf" srcId="{403FFCAD-DF3D-456D-8BF2-9E10BA8092A2}" destId="{E611FD4C-A54C-4474-9F1B-878570EB1C6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5B8C1-D54F-41CD-AB9E-549D76811C3B}">
      <dsp:nvSpPr>
        <dsp:cNvPr id="0" name=""/>
        <dsp:cNvSpPr/>
      </dsp:nvSpPr>
      <dsp:spPr>
        <a:xfrm>
          <a:off x="3110" y="705112"/>
          <a:ext cx="1870282" cy="639449"/>
        </a:xfrm>
        <a:prstGeom prst="rect">
          <a:avLst/>
        </a:prstGeom>
        <a:solidFill>
          <a:srgbClr val="FF0000"/>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a:t>Significant</a:t>
          </a:r>
        </a:p>
        <a:p>
          <a:pPr marL="0" lvl="0" indent="0" algn="ctr" defTabSz="666750">
            <a:lnSpc>
              <a:spcPct val="90000"/>
            </a:lnSpc>
            <a:spcBef>
              <a:spcPct val="0"/>
            </a:spcBef>
            <a:spcAft>
              <a:spcPct val="35000"/>
            </a:spcAft>
            <a:buNone/>
          </a:pPr>
          <a:r>
            <a:rPr lang="en-GB" sz="1500" b="1" kern="1200"/>
            <a:t> </a:t>
          </a:r>
          <a:r>
            <a:rPr lang="en-GB" sz="1500" b="0" kern="1200"/>
            <a:t>(Categories 1-5)</a:t>
          </a:r>
        </a:p>
      </dsp:txBody>
      <dsp:txXfrm>
        <a:off x="3110" y="705112"/>
        <a:ext cx="1870282" cy="639449"/>
      </dsp:txXfrm>
    </dsp:sp>
    <dsp:sp modelId="{EB04F071-9922-46F1-A1AE-9506840C236D}">
      <dsp:nvSpPr>
        <dsp:cNvPr id="0" name=""/>
        <dsp:cNvSpPr/>
      </dsp:nvSpPr>
      <dsp:spPr>
        <a:xfrm>
          <a:off x="3110" y="1344562"/>
          <a:ext cx="1870282" cy="741150"/>
        </a:xfrm>
        <a:prstGeom prst="rect">
          <a:avLst/>
        </a:prstGeom>
        <a:solidFill>
          <a:schemeClr val="accent1">
            <a:alpha val="90000"/>
            <a:tint val="40000"/>
            <a:hueOff val="0"/>
            <a:satOff val="0"/>
            <a:lumOff val="0"/>
            <a:alphaOff val="0"/>
          </a:schemeClr>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a:t>Follow the same process as for new programmes.  </a:t>
          </a:r>
        </a:p>
        <a:p>
          <a:pPr marL="57150" lvl="1" indent="-57150" algn="l" defTabSz="444500">
            <a:lnSpc>
              <a:spcPct val="90000"/>
            </a:lnSpc>
            <a:spcBef>
              <a:spcPct val="0"/>
            </a:spcBef>
            <a:spcAft>
              <a:spcPct val="15000"/>
            </a:spcAft>
            <a:buChar char="•"/>
          </a:pPr>
          <a:r>
            <a:rPr lang="en-GB" sz="1000" kern="1200" dirty="0"/>
            <a:t>See </a:t>
          </a:r>
          <a:r>
            <a:rPr lang="en-GB" sz="1000" kern="1200" dirty="0">
              <a:hlinkClick xmlns:r="http://schemas.openxmlformats.org/officeDocument/2006/relationships" r:id="rId1"/>
            </a:rPr>
            <a:t>Programme Approval </a:t>
          </a:r>
          <a:r>
            <a:rPr lang="en-GB" sz="1000" kern="1200" dirty="0"/>
            <a:t>Flowchart</a:t>
          </a:r>
        </a:p>
      </dsp:txBody>
      <dsp:txXfrm>
        <a:off x="3110" y="1344562"/>
        <a:ext cx="1870282" cy="741150"/>
      </dsp:txXfrm>
    </dsp:sp>
    <dsp:sp modelId="{4060E7AE-F92E-4425-954E-B709DBE0F585}">
      <dsp:nvSpPr>
        <dsp:cNvPr id="0" name=""/>
        <dsp:cNvSpPr/>
      </dsp:nvSpPr>
      <dsp:spPr>
        <a:xfrm>
          <a:off x="2135232" y="705112"/>
          <a:ext cx="1870282" cy="639449"/>
        </a:xfrm>
        <a:prstGeom prst="rect">
          <a:avLst/>
        </a:prstGeom>
        <a:solidFill>
          <a:schemeClr val="accent4"/>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dirty="0"/>
            <a:t>Moderate </a:t>
          </a:r>
        </a:p>
        <a:p>
          <a:pPr marL="0" lvl="0" indent="0" algn="ctr" defTabSz="666750">
            <a:lnSpc>
              <a:spcPct val="90000"/>
            </a:lnSpc>
            <a:spcBef>
              <a:spcPct val="0"/>
            </a:spcBef>
            <a:spcAft>
              <a:spcPct val="35000"/>
            </a:spcAft>
            <a:buNone/>
          </a:pPr>
          <a:r>
            <a:rPr lang="en-GB" sz="1500" b="0" kern="1200" dirty="0"/>
            <a:t>(Categories 6-11)</a:t>
          </a:r>
        </a:p>
      </dsp:txBody>
      <dsp:txXfrm>
        <a:off x="2135232" y="705112"/>
        <a:ext cx="1870282" cy="639449"/>
      </dsp:txXfrm>
    </dsp:sp>
    <dsp:sp modelId="{12F752B5-A95E-442C-9A53-ABECAEA5BDEE}">
      <dsp:nvSpPr>
        <dsp:cNvPr id="0" name=""/>
        <dsp:cNvSpPr/>
      </dsp:nvSpPr>
      <dsp:spPr>
        <a:xfrm>
          <a:off x="2135232" y="1344562"/>
          <a:ext cx="1870282" cy="741150"/>
        </a:xfrm>
        <a:prstGeom prst="rect">
          <a:avLst/>
        </a:prstGeom>
        <a:solidFill>
          <a:schemeClr val="accent1">
            <a:alpha val="90000"/>
            <a:tint val="40000"/>
            <a:hueOff val="0"/>
            <a:satOff val="0"/>
            <a:lumOff val="0"/>
            <a:alphaOff val="0"/>
          </a:schemeClr>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dirty="0"/>
            <a:t>Complete applicable  sections of Programme ‘Moderate and Minor Amendment Form’</a:t>
          </a:r>
        </a:p>
      </dsp:txBody>
      <dsp:txXfrm>
        <a:off x="2135232" y="1344562"/>
        <a:ext cx="1870282" cy="741150"/>
      </dsp:txXfrm>
    </dsp:sp>
    <dsp:sp modelId="{35FAE2EB-6441-4AE0-AFA9-B96E6922E173}">
      <dsp:nvSpPr>
        <dsp:cNvPr id="0" name=""/>
        <dsp:cNvSpPr/>
      </dsp:nvSpPr>
      <dsp:spPr>
        <a:xfrm>
          <a:off x="4267353" y="705112"/>
          <a:ext cx="1870282" cy="639449"/>
        </a:xfrm>
        <a:prstGeom prst="rect">
          <a:avLst/>
        </a:prstGeom>
        <a:solidFill>
          <a:schemeClr val="accent6">
            <a:lumMod val="75000"/>
          </a:schemeClr>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dirty="0"/>
            <a:t>Minor </a:t>
          </a:r>
          <a:endParaRPr lang="en-GB" sz="1500" b="0" kern="1200" dirty="0"/>
        </a:p>
        <a:p>
          <a:pPr marL="0" lvl="0" indent="0" algn="ctr" defTabSz="666750">
            <a:lnSpc>
              <a:spcPct val="90000"/>
            </a:lnSpc>
            <a:spcBef>
              <a:spcPct val="0"/>
            </a:spcBef>
            <a:spcAft>
              <a:spcPct val="35000"/>
            </a:spcAft>
            <a:buNone/>
          </a:pPr>
          <a:r>
            <a:rPr lang="en-GB" sz="1500" b="0" kern="1200" dirty="0"/>
            <a:t>(Categories 12-17)</a:t>
          </a:r>
        </a:p>
      </dsp:txBody>
      <dsp:txXfrm>
        <a:off x="4267353" y="705112"/>
        <a:ext cx="1870282" cy="639449"/>
      </dsp:txXfrm>
    </dsp:sp>
    <dsp:sp modelId="{0069DBC2-39AB-4ABC-91F7-47D211ED217E}">
      <dsp:nvSpPr>
        <dsp:cNvPr id="0" name=""/>
        <dsp:cNvSpPr/>
      </dsp:nvSpPr>
      <dsp:spPr>
        <a:xfrm>
          <a:off x="4267353" y="1344562"/>
          <a:ext cx="1870282" cy="741150"/>
        </a:xfrm>
        <a:prstGeom prst="rect">
          <a:avLst/>
        </a:prstGeom>
        <a:solidFill>
          <a:schemeClr val="accent1">
            <a:alpha val="90000"/>
            <a:tint val="40000"/>
            <a:hueOff val="0"/>
            <a:satOff val="0"/>
            <a:lumOff val="0"/>
            <a:alphaOff val="0"/>
          </a:schemeClr>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dirty="0"/>
            <a:t>Complete applicable sections of Programme ‘Moderate and Minor Amendment Form’</a:t>
          </a:r>
        </a:p>
      </dsp:txBody>
      <dsp:txXfrm>
        <a:off x="4267353" y="1344562"/>
        <a:ext cx="1870282" cy="741150"/>
      </dsp:txXfrm>
    </dsp:sp>
    <dsp:sp modelId="{C42BA86E-65C0-49B7-9B44-57A60CD6853E}">
      <dsp:nvSpPr>
        <dsp:cNvPr id="0" name=""/>
        <dsp:cNvSpPr/>
      </dsp:nvSpPr>
      <dsp:spPr>
        <a:xfrm>
          <a:off x="6399475" y="705112"/>
          <a:ext cx="1870282" cy="639449"/>
        </a:xfrm>
        <a:prstGeom prst="rect">
          <a:avLst/>
        </a:prstGeom>
        <a:solidFill>
          <a:schemeClr val="accent6">
            <a:lumMod val="60000"/>
            <a:lumOff val="40000"/>
          </a:schemeClr>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dirty="0"/>
            <a:t>Minor </a:t>
          </a:r>
        </a:p>
        <a:p>
          <a:pPr marL="0" lvl="0" indent="0" algn="ctr" defTabSz="666750">
            <a:lnSpc>
              <a:spcPct val="90000"/>
            </a:lnSpc>
            <a:spcBef>
              <a:spcPct val="0"/>
            </a:spcBef>
            <a:spcAft>
              <a:spcPct val="35000"/>
            </a:spcAft>
            <a:buNone/>
          </a:pPr>
          <a:r>
            <a:rPr lang="en-GB" sz="1500" b="0" kern="1200" dirty="0"/>
            <a:t>(Categories 18-22)</a:t>
          </a:r>
        </a:p>
      </dsp:txBody>
      <dsp:txXfrm>
        <a:off x="6399475" y="705112"/>
        <a:ext cx="1870282" cy="639449"/>
      </dsp:txXfrm>
    </dsp:sp>
    <dsp:sp modelId="{E611FD4C-A54C-4474-9F1B-878570EB1C69}">
      <dsp:nvSpPr>
        <dsp:cNvPr id="0" name=""/>
        <dsp:cNvSpPr/>
      </dsp:nvSpPr>
      <dsp:spPr>
        <a:xfrm>
          <a:off x="6399475" y="1344562"/>
          <a:ext cx="1870282" cy="741150"/>
        </a:xfrm>
        <a:prstGeom prst="rect">
          <a:avLst/>
        </a:prstGeom>
        <a:solidFill>
          <a:schemeClr val="accent1">
            <a:alpha val="90000"/>
            <a:tint val="40000"/>
            <a:hueOff val="0"/>
            <a:satOff val="0"/>
            <a:lumOff val="0"/>
            <a:alphaOff val="0"/>
          </a:schemeClr>
        </a:solidFill>
        <a:ln w="12700" cap="flat" cmpd="sng" algn="ctr">
          <a:solidFill>
            <a:srgbClr val="003C3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a:t>No form required.</a:t>
          </a:r>
        </a:p>
        <a:p>
          <a:pPr marL="57150" lvl="1" indent="-57150" algn="l" defTabSz="444500">
            <a:lnSpc>
              <a:spcPct val="90000"/>
            </a:lnSpc>
            <a:spcBef>
              <a:spcPct val="0"/>
            </a:spcBef>
            <a:spcAft>
              <a:spcPct val="15000"/>
            </a:spcAft>
            <a:buChar char="•"/>
          </a:pPr>
          <a:r>
            <a:rPr lang="en-GB" sz="1000" kern="1200" dirty="0"/>
            <a:t>Submit the documentation below to the relevant </a:t>
          </a:r>
          <a:r>
            <a:rPr lang="en-GB" sz="1000" kern="1200" dirty="0">
              <a:hlinkClick xmlns:r="http://schemas.openxmlformats.org/officeDocument/2006/relationships" r:id="rId2"/>
            </a:rPr>
            <a:t>Faculty Quality Enhancement team</a:t>
          </a:r>
          <a:r>
            <a:rPr lang="en-GB" sz="1000" kern="1200" dirty="0"/>
            <a:t>. </a:t>
          </a:r>
        </a:p>
      </dsp:txBody>
      <dsp:txXfrm>
        <a:off x="6399475" y="1344562"/>
        <a:ext cx="1870282" cy="74115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932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6529222"/>
      </p:ext>
    </p:extLst>
  </p:cSld>
  <p:clrMap bg1="lt1" tx1="dk1" bg2="lt2" tx2="dk2" accent1="accent1" accent2="accent2" accent3="accent3" accent4="accent4" accent5="accent5" accent6="accent6" hlink="hlink" folHlink="folHlink"/>
  <p:notesStyle>
    <a:lvl1pPr marL="0" algn="l" defTabSz="415869" rtl="0" eaLnBrk="1" latinLnBrk="0" hangingPunct="1">
      <a:defRPr sz="546" kern="1200">
        <a:solidFill>
          <a:schemeClr val="tx1"/>
        </a:solidFill>
        <a:latin typeface="+mn-lt"/>
        <a:ea typeface="+mn-ea"/>
        <a:cs typeface="+mn-cs"/>
      </a:defRPr>
    </a:lvl1pPr>
    <a:lvl2pPr marL="207935" algn="l" defTabSz="415869" rtl="0" eaLnBrk="1" latinLnBrk="0" hangingPunct="1">
      <a:defRPr sz="546" kern="1200">
        <a:solidFill>
          <a:schemeClr val="tx1"/>
        </a:solidFill>
        <a:latin typeface="+mn-lt"/>
        <a:ea typeface="+mn-ea"/>
        <a:cs typeface="+mn-cs"/>
      </a:defRPr>
    </a:lvl2pPr>
    <a:lvl3pPr marL="415869" algn="l" defTabSz="415869" rtl="0" eaLnBrk="1" latinLnBrk="0" hangingPunct="1">
      <a:defRPr sz="546" kern="1200">
        <a:solidFill>
          <a:schemeClr val="tx1"/>
        </a:solidFill>
        <a:latin typeface="+mn-lt"/>
        <a:ea typeface="+mn-ea"/>
        <a:cs typeface="+mn-cs"/>
      </a:defRPr>
    </a:lvl3pPr>
    <a:lvl4pPr marL="623804" algn="l" defTabSz="415869" rtl="0" eaLnBrk="1" latinLnBrk="0" hangingPunct="1">
      <a:defRPr sz="546" kern="1200">
        <a:solidFill>
          <a:schemeClr val="tx1"/>
        </a:solidFill>
        <a:latin typeface="+mn-lt"/>
        <a:ea typeface="+mn-ea"/>
        <a:cs typeface="+mn-cs"/>
      </a:defRPr>
    </a:lvl4pPr>
    <a:lvl5pPr marL="831738" algn="l" defTabSz="415869" rtl="0" eaLnBrk="1" latinLnBrk="0" hangingPunct="1">
      <a:defRPr sz="546" kern="1200">
        <a:solidFill>
          <a:schemeClr val="tx1"/>
        </a:solidFill>
        <a:latin typeface="+mn-lt"/>
        <a:ea typeface="+mn-ea"/>
        <a:cs typeface="+mn-cs"/>
      </a:defRPr>
    </a:lvl5pPr>
    <a:lvl6pPr marL="1039673" algn="l" defTabSz="415869" rtl="0" eaLnBrk="1" latinLnBrk="0" hangingPunct="1">
      <a:defRPr sz="546" kern="1200">
        <a:solidFill>
          <a:schemeClr val="tx1"/>
        </a:solidFill>
        <a:latin typeface="+mn-lt"/>
        <a:ea typeface="+mn-ea"/>
        <a:cs typeface="+mn-cs"/>
      </a:defRPr>
    </a:lvl6pPr>
    <a:lvl7pPr marL="1247607" algn="l" defTabSz="415869" rtl="0" eaLnBrk="1" latinLnBrk="0" hangingPunct="1">
      <a:defRPr sz="546" kern="1200">
        <a:solidFill>
          <a:schemeClr val="tx1"/>
        </a:solidFill>
        <a:latin typeface="+mn-lt"/>
        <a:ea typeface="+mn-ea"/>
        <a:cs typeface="+mn-cs"/>
      </a:defRPr>
    </a:lvl7pPr>
    <a:lvl8pPr marL="1455542" algn="l" defTabSz="415869" rtl="0" eaLnBrk="1" latinLnBrk="0" hangingPunct="1">
      <a:defRPr sz="546" kern="1200">
        <a:solidFill>
          <a:schemeClr val="tx1"/>
        </a:solidFill>
        <a:latin typeface="+mn-lt"/>
        <a:ea typeface="+mn-ea"/>
        <a:cs typeface="+mn-cs"/>
      </a:defRPr>
    </a:lvl8pPr>
    <a:lvl9pPr marL="1663476" algn="l" defTabSz="415869" rtl="0" eaLnBrk="1" latinLnBrk="0" hangingPunct="1">
      <a:defRPr sz="54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_white_opt1">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AC4B8B1-E9D0-3C8E-A507-4A7B253F87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92535" y="361"/>
            <a:ext cx="3851465" cy="5143139"/>
          </a:xfrm>
          <a:prstGeom prst="rect">
            <a:avLst/>
          </a:prstGeom>
        </p:spPr>
      </p:pic>
      <p:sp>
        <p:nvSpPr>
          <p:cNvPr id="5" name="Title Placeholder 1">
            <a:extLst>
              <a:ext uri="{FF2B5EF4-FFF2-40B4-BE49-F238E27FC236}">
                <a16:creationId xmlns:a16="http://schemas.microsoft.com/office/drawing/2014/main" id="{8ACB8A57-5EFB-A8C3-4852-AD100EC5EFBC}"/>
              </a:ext>
            </a:extLst>
          </p:cNvPr>
          <p:cNvSpPr>
            <a:spLocks noGrp="1"/>
          </p:cNvSpPr>
          <p:nvPr>
            <p:ph type="title" hasCustomPrompt="1"/>
          </p:nvPr>
        </p:nvSpPr>
        <p:spPr>
          <a:xfrm>
            <a:off x="389157" y="3097148"/>
            <a:ext cx="4706868" cy="997860"/>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dirty="0"/>
              <a:t>Cover Slide title maximum of 2 lines</a:t>
            </a:r>
            <a:endParaRPr lang="en-US" dirty="0"/>
          </a:p>
        </p:txBody>
      </p:sp>
      <p:pic>
        <p:nvPicPr>
          <p:cNvPr id="8" name="Picture 7" descr="Logo&#10;&#10;Description automatically generated with medium confidence">
            <a:extLst>
              <a:ext uri="{FF2B5EF4-FFF2-40B4-BE49-F238E27FC236}">
                <a16:creationId xmlns:a16="http://schemas.microsoft.com/office/drawing/2014/main" id="{1199BFAD-F4D4-1B01-012B-E92049685C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1394" y="324909"/>
            <a:ext cx="4135674" cy="2721896"/>
          </a:xfrm>
          <a:prstGeom prst="rect">
            <a:avLst/>
          </a:prstGeom>
        </p:spPr>
      </p:pic>
    </p:spTree>
    <p:extLst>
      <p:ext uri="{BB962C8B-B14F-4D97-AF65-F5344CB8AC3E}">
        <p14:creationId xmlns:p14="http://schemas.microsoft.com/office/powerpoint/2010/main" val="3023147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lide_green_opt5">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52D71C4C-306A-A0BD-62AA-747F3FE1639B}"/>
              </a:ext>
            </a:extLst>
          </p:cNvPr>
          <p:cNvSpPr/>
          <p:nvPr userDrawn="1"/>
        </p:nvSpPr>
        <p:spPr>
          <a:xfrm>
            <a:off x="1" y="0"/>
            <a:ext cx="5401549"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sp>
        <p:nvSpPr>
          <p:cNvPr id="3" name="Picture Placeholder 12">
            <a:extLst>
              <a:ext uri="{FF2B5EF4-FFF2-40B4-BE49-F238E27FC236}">
                <a16:creationId xmlns:a16="http://schemas.microsoft.com/office/drawing/2014/main" id="{D02B1128-FC30-2A5F-395F-B23F39F01B7A}"/>
              </a:ext>
            </a:extLst>
          </p:cNvPr>
          <p:cNvSpPr>
            <a:spLocks noGrp="1"/>
          </p:cNvSpPr>
          <p:nvPr>
            <p:ph type="pic" sz="quarter" idx="10"/>
          </p:nvPr>
        </p:nvSpPr>
        <p:spPr>
          <a:xfrm>
            <a:off x="5554548" y="0"/>
            <a:ext cx="3589452"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2" name="object 3">
            <a:extLst>
              <a:ext uri="{FF2B5EF4-FFF2-40B4-BE49-F238E27FC236}">
                <a16:creationId xmlns:a16="http://schemas.microsoft.com/office/drawing/2014/main" id="{89B06EA9-5726-1883-D30F-BFF95D19A571}"/>
              </a:ext>
            </a:extLst>
          </p:cNvPr>
          <p:cNvSpPr/>
          <p:nvPr userDrawn="1"/>
        </p:nvSpPr>
        <p:spPr>
          <a:xfrm>
            <a:off x="5401549"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pic>
        <p:nvPicPr>
          <p:cNvPr id="5" name="Picture 4" descr="Logo&#10;&#10;Description automatically generated">
            <a:extLst>
              <a:ext uri="{FF2B5EF4-FFF2-40B4-BE49-F238E27FC236}">
                <a16:creationId xmlns:a16="http://schemas.microsoft.com/office/drawing/2014/main" id="{523A3671-EF21-D70D-2E1F-A66863435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0" name="Title Placeholder 1">
            <a:extLst>
              <a:ext uri="{FF2B5EF4-FFF2-40B4-BE49-F238E27FC236}">
                <a16:creationId xmlns:a16="http://schemas.microsoft.com/office/drawing/2014/main" id="{75D80FCF-3CBB-04A7-ECCA-B8C5E132E589}"/>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sp>
        <p:nvSpPr>
          <p:cNvPr id="11" name="Subtitle 2">
            <a:extLst>
              <a:ext uri="{FF2B5EF4-FFF2-40B4-BE49-F238E27FC236}">
                <a16:creationId xmlns:a16="http://schemas.microsoft.com/office/drawing/2014/main" id="{485DB350-EE56-950E-D578-B313C92F0230}"/>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1046407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Slide_white_opt6_3">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0" name="Title Placeholder 1">
            <a:extLst>
              <a:ext uri="{FF2B5EF4-FFF2-40B4-BE49-F238E27FC236}">
                <a16:creationId xmlns:a16="http://schemas.microsoft.com/office/drawing/2014/main" id="{76C95C69-9981-BDC4-EB37-A36C66206B18}"/>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1" name="Subtitle 2">
            <a:extLst>
              <a:ext uri="{FF2B5EF4-FFF2-40B4-BE49-F238E27FC236}">
                <a16:creationId xmlns:a16="http://schemas.microsoft.com/office/drawing/2014/main" id="{28E454C8-6C6C-B313-F7B3-801EA0F04508}"/>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12" name="Picture 11" descr="Logo&#10;&#10;Description automatically generated with medium confidence">
            <a:extLst>
              <a:ext uri="{FF2B5EF4-FFF2-40B4-BE49-F238E27FC236}">
                <a16:creationId xmlns:a16="http://schemas.microsoft.com/office/drawing/2014/main" id="{85C755DB-893F-C64E-8AF2-C831F24E08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2" name="Picture Placeholder 12">
            <a:extLst>
              <a:ext uri="{FF2B5EF4-FFF2-40B4-BE49-F238E27FC236}">
                <a16:creationId xmlns:a16="http://schemas.microsoft.com/office/drawing/2014/main" id="{2D16448E-F6D1-2C20-67AF-E1151C7186A0}"/>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557868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Slide_green_opt6">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B351935-2C81-E56E-4364-8BD26F7C6E1A}"/>
              </a:ext>
            </a:extLst>
          </p:cNvPr>
          <p:cNvSpPr/>
          <p:nvPr userDrawn="1"/>
        </p:nvSpPr>
        <p:spPr>
          <a:xfrm>
            <a:off x="0" y="0"/>
            <a:ext cx="6788112"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779D9B10-07A0-AAA2-F150-D4E0F68AC5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3" name="Title Placeholder 1">
            <a:extLst>
              <a:ext uri="{FF2B5EF4-FFF2-40B4-BE49-F238E27FC236}">
                <a16:creationId xmlns:a16="http://schemas.microsoft.com/office/drawing/2014/main" id="{293FCEBB-2B78-CAAE-746C-62AA054C77FF}"/>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5" name="Subtitle 2">
            <a:extLst>
              <a:ext uri="{FF2B5EF4-FFF2-40B4-BE49-F238E27FC236}">
                <a16:creationId xmlns:a16="http://schemas.microsoft.com/office/drawing/2014/main" id="{42689901-C3D4-869C-BD53-27333BB19431}"/>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2" name="Picture Placeholder 12">
            <a:extLst>
              <a:ext uri="{FF2B5EF4-FFF2-40B4-BE49-F238E27FC236}">
                <a16:creationId xmlns:a16="http://schemas.microsoft.com/office/drawing/2014/main" id="{F255504C-6278-D317-3B7B-B0FC81F2265D}"/>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85386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_white_opt1_2">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3" name="Title Placeholder 1">
            <a:extLst>
              <a:ext uri="{FF2B5EF4-FFF2-40B4-BE49-F238E27FC236}">
                <a16:creationId xmlns:a16="http://schemas.microsoft.com/office/drawing/2014/main" id="{F44AC0E7-BC0A-60E6-DB9B-9E4959B08777}"/>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3600" b="1" i="0">
                <a:solidFill>
                  <a:srgbClr val="003C3B"/>
                </a:solidFill>
                <a:latin typeface="Outfit" pitchFamily="2" charset="0"/>
              </a:defRPr>
            </a:lvl1pPr>
          </a:lstStyle>
          <a:p>
            <a:r>
              <a:rPr lang="en-GB"/>
              <a:t>Divider Slide </a:t>
            </a:r>
            <a:endParaRPr lang="en-US"/>
          </a:p>
        </p:txBody>
      </p:sp>
      <p:sp>
        <p:nvSpPr>
          <p:cNvPr id="6" name="Subtitle 2">
            <a:extLst>
              <a:ext uri="{FF2B5EF4-FFF2-40B4-BE49-F238E27FC236}">
                <a16:creationId xmlns:a16="http://schemas.microsoft.com/office/drawing/2014/main" id="{48776E67-A12F-39E1-5122-480F41F2B23A}"/>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7" name="Picture 6" descr="Logo&#10;&#10;Description automatically generated with medium confidence">
            <a:extLst>
              <a:ext uri="{FF2B5EF4-FFF2-40B4-BE49-F238E27FC236}">
                <a16:creationId xmlns:a16="http://schemas.microsoft.com/office/drawing/2014/main" id="{BA2B8176-154E-1134-AE38-0573799014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2" name="Picture Placeholder 12">
            <a:extLst>
              <a:ext uri="{FF2B5EF4-FFF2-40B4-BE49-F238E27FC236}">
                <a16:creationId xmlns:a16="http://schemas.microsoft.com/office/drawing/2014/main" id="{253E632D-627C-2CF2-8F59-9A00EB7D70DE}"/>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912097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_green_opt1_3">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B351935-2C81-E56E-4364-8BD26F7C6E1A}"/>
              </a:ext>
            </a:extLst>
          </p:cNvPr>
          <p:cNvSpPr/>
          <p:nvPr userDrawn="1"/>
        </p:nvSpPr>
        <p:spPr>
          <a:xfrm>
            <a:off x="0" y="0"/>
            <a:ext cx="6788112"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779D9B10-07A0-AAA2-F150-D4E0F68AC5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5" name="Subtitle 2">
            <a:extLst>
              <a:ext uri="{FF2B5EF4-FFF2-40B4-BE49-F238E27FC236}">
                <a16:creationId xmlns:a16="http://schemas.microsoft.com/office/drawing/2014/main" id="{42689901-C3D4-869C-BD53-27333BB19431}"/>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2" name="Title Placeholder 1">
            <a:extLst>
              <a:ext uri="{FF2B5EF4-FFF2-40B4-BE49-F238E27FC236}">
                <a16:creationId xmlns:a16="http://schemas.microsoft.com/office/drawing/2014/main" id="{CE83BAD9-BD3D-6E62-299D-153A8F0BA5F3}"/>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chemeClr val="bg1"/>
                </a:solidFill>
                <a:latin typeface="Outfit" pitchFamily="2" charset="0"/>
              </a:defRPr>
            </a:lvl1pPr>
          </a:lstStyle>
          <a:p>
            <a:r>
              <a:rPr lang="en-GB"/>
              <a:t>Divider Slide </a:t>
            </a:r>
            <a:endParaRPr lang="en-US"/>
          </a:p>
        </p:txBody>
      </p:sp>
      <p:sp>
        <p:nvSpPr>
          <p:cNvPr id="3" name="Picture Placeholder 12">
            <a:extLst>
              <a:ext uri="{FF2B5EF4-FFF2-40B4-BE49-F238E27FC236}">
                <a16:creationId xmlns:a16="http://schemas.microsoft.com/office/drawing/2014/main" id="{C126C8C0-3094-993C-1E39-30F086435078}"/>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3953685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_white_opt2">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7953599" y="4443894"/>
            <a:ext cx="763925" cy="480003"/>
          </a:xfrm>
          <a:prstGeom prst="rect">
            <a:avLst/>
          </a:prstGeom>
        </p:spPr>
        <p:txBody>
          <a:bodyPr vert="horz" wrap="square" lIns="0" tIns="0" rIns="0" bIns="0" rtlCol="0">
            <a:spAutoFit/>
          </a:bodyPr>
          <a:lstStyle/>
          <a:p>
            <a:pPr marL="5776">
              <a:lnSpc>
                <a:spcPts val="1069"/>
              </a:lnSpc>
            </a:pPr>
            <a:r>
              <a:rPr sz="1228" b="0" i="0" spc="-5" dirty="0">
                <a:solidFill>
                  <a:srgbClr val="FFFFFF"/>
                </a:solidFill>
                <a:latin typeface="Outfit" pitchFamily="2" charset="0"/>
                <a:cs typeface="Spectral-Light"/>
              </a:rPr>
              <a:t>University</a:t>
            </a:r>
            <a:endParaRPr sz="1228" b="0" i="0" dirty="0">
              <a:latin typeface="Outfit" pitchFamily="2" charset="0"/>
              <a:cs typeface="Spectral-Light"/>
            </a:endParaRPr>
          </a:p>
          <a:p>
            <a:pPr marL="5776">
              <a:lnSpc>
                <a:spcPts val="1308"/>
              </a:lnSpc>
            </a:pPr>
            <a:r>
              <a:rPr sz="1228" b="0" i="0" spc="-25" dirty="0" err="1">
                <a:solidFill>
                  <a:srgbClr val="FFFFFF"/>
                </a:solidFill>
                <a:latin typeface="Outfit" pitchFamily="2" charset="0"/>
                <a:cs typeface="Spectral"/>
              </a:rPr>
              <a:t>of</a:t>
            </a:r>
            <a:r>
              <a:rPr sz="1228" b="0" i="0" spc="-25" dirty="0" err="1">
                <a:solidFill>
                  <a:srgbClr val="FFFFFF"/>
                </a:solidFill>
                <a:latin typeface="Outfit" pitchFamily="2" charset="0"/>
                <a:cs typeface="Spectral-Light"/>
              </a:rPr>
              <a:t>Galway.ie</a:t>
            </a:r>
            <a:endParaRPr sz="1228" b="0" i="0" dirty="0">
              <a:latin typeface="Outfit" pitchFamily="2" charset="0"/>
              <a:cs typeface="Spectral-Light"/>
            </a:endParaRPr>
          </a:p>
        </p:txBody>
      </p:sp>
      <p:sp>
        <p:nvSpPr>
          <p:cNvPr id="10" name="Title Placeholder 1">
            <a:extLst>
              <a:ext uri="{FF2B5EF4-FFF2-40B4-BE49-F238E27FC236}">
                <a16:creationId xmlns:a16="http://schemas.microsoft.com/office/drawing/2014/main" id="{B42C85CB-741A-2D67-0D87-8A43E2C6D3B2}"/>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rgbClr val="003C3B"/>
                </a:solidFill>
                <a:latin typeface="Outfit" pitchFamily="2" charset="0"/>
              </a:defRPr>
            </a:lvl1pPr>
          </a:lstStyle>
          <a:p>
            <a:r>
              <a:rPr lang="en-GB"/>
              <a:t>Divider Slide </a:t>
            </a:r>
            <a:endParaRPr lang="en-US"/>
          </a:p>
        </p:txBody>
      </p:sp>
      <p:pic>
        <p:nvPicPr>
          <p:cNvPr id="76" name="Picture 75" descr="Icon&#10;&#10;Description automatically generated">
            <a:extLst>
              <a:ext uri="{FF2B5EF4-FFF2-40B4-BE49-F238E27FC236}">
                <a16:creationId xmlns:a16="http://schemas.microsoft.com/office/drawing/2014/main" id="{739C4E43-7729-C4E5-690B-9C37F35AC7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178981" y="181"/>
            <a:ext cx="4965019" cy="5143139"/>
          </a:xfrm>
          <a:prstGeom prst="rect">
            <a:avLst/>
          </a:prstGeom>
        </p:spPr>
      </p:pic>
      <p:pic>
        <p:nvPicPr>
          <p:cNvPr id="79" name="Picture 78" descr="Logo&#10;&#10;Description automatically generated with medium confidence">
            <a:extLst>
              <a:ext uri="{FF2B5EF4-FFF2-40B4-BE49-F238E27FC236}">
                <a16:creationId xmlns:a16="http://schemas.microsoft.com/office/drawing/2014/main" id="{D512AD58-9BCD-C5E1-0485-634CAE1E3E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2" name="Subtitle 2">
            <a:extLst>
              <a:ext uri="{FF2B5EF4-FFF2-40B4-BE49-F238E27FC236}">
                <a16:creationId xmlns:a16="http://schemas.microsoft.com/office/drawing/2014/main" id="{D9CE0E88-1024-2217-A732-5EB0B740467A}"/>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1474224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_green_opt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ED5843-A67C-EFB1-D461-9CCEDF85A6CF}"/>
              </a:ext>
            </a:extLst>
          </p:cNvPr>
          <p:cNvSpPr/>
          <p:nvPr userDrawn="1"/>
        </p:nvSpPr>
        <p:spPr>
          <a:xfrm>
            <a:off x="0" y="0"/>
            <a:ext cx="9144000"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a:ln>
            <a:noFill/>
          </a:ln>
        </p:spPr>
        <p:txBody>
          <a:bodyPr wrap="square" lIns="0" tIns="0" rIns="0" bIns="0" rtlCol="0"/>
          <a:lstStyle/>
          <a:p>
            <a:endParaRPr/>
          </a:p>
        </p:txBody>
      </p:sp>
      <p:pic>
        <p:nvPicPr>
          <p:cNvPr id="8" name="Picture 7" descr="Logo&#10;&#10;Description automatically generated">
            <a:extLst>
              <a:ext uri="{FF2B5EF4-FFF2-40B4-BE49-F238E27FC236}">
                <a16:creationId xmlns:a16="http://schemas.microsoft.com/office/drawing/2014/main" id="{5F87C587-D3E3-3680-1B00-7D0CDE25E2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75" name="Title Placeholder 1">
            <a:extLst>
              <a:ext uri="{FF2B5EF4-FFF2-40B4-BE49-F238E27FC236}">
                <a16:creationId xmlns:a16="http://schemas.microsoft.com/office/drawing/2014/main" id="{2AF8EF05-FC9D-6C4A-94EE-0ED4439CD723}"/>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chemeClr val="bg1"/>
                </a:solidFill>
                <a:latin typeface="Outfit" pitchFamily="2" charset="0"/>
              </a:defRPr>
            </a:lvl1pPr>
          </a:lstStyle>
          <a:p>
            <a:r>
              <a:rPr lang="en-GB"/>
              <a:t>Divider Slide </a:t>
            </a:r>
            <a:endParaRPr lang="en-US"/>
          </a:p>
        </p:txBody>
      </p:sp>
      <p:pic>
        <p:nvPicPr>
          <p:cNvPr id="79" name="Picture 78" descr="Icon&#10;&#10;Description automatically generated">
            <a:extLst>
              <a:ext uri="{FF2B5EF4-FFF2-40B4-BE49-F238E27FC236}">
                <a16:creationId xmlns:a16="http://schemas.microsoft.com/office/drawing/2014/main" id="{63A50759-F8AB-3FBC-D737-5D8E38A3631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122630" y="7729"/>
            <a:ext cx="5021370" cy="5143139"/>
          </a:xfrm>
          <a:prstGeom prst="rect">
            <a:avLst/>
          </a:prstGeom>
        </p:spPr>
      </p:pic>
      <p:sp>
        <p:nvSpPr>
          <p:cNvPr id="80" name="Subtitle 2">
            <a:extLst>
              <a:ext uri="{FF2B5EF4-FFF2-40B4-BE49-F238E27FC236}">
                <a16:creationId xmlns:a16="http://schemas.microsoft.com/office/drawing/2014/main" id="{01C673F2-9EDD-B71B-58BF-18B353D091A5}"/>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2883415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_white_opt3_2">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E274902-B01F-6EF6-B71B-60E4A7B679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61"/>
            <a:ext cx="9144000" cy="5143139"/>
          </a:xfrm>
          <a:prstGeom prst="rect">
            <a:avLst/>
          </a:prstGeom>
        </p:spPr>
      </p:pic>
      <p:sp>
        <p:nvSpPr>
          <p:cNvPr id="9" name="Picture Placeholder 8">
            <a:extLst>
              <a:ext uri="{FF2B5EF4-FFF2-40B4-BE49-F238E27FC236}">
                <a16:creationId xmlns:a16="http://schemas.microsoft.com/office/drawing/2014/main" id="{A3F300A6-A419-8C90-233A-37E8AC45F9E0}"/>
              </a:ext>
            </a:extLst>
          </p:cNvPr>
          <p:cNvSpPr>
            <a:spLocks noGrp="1"/>
          </p:cNvSpPr>
          <p:nvPr>
            <p:ph type="pic" sz="quarter" idx="10" hasCustomPrompt="1"/>
          </p:nvPr>
        </p:nvSpPr>
        <p:spPr>
          <a:xfrm>
            <a:off x="6358413" y="0"/>
            <a:ext cx="2284287" cy="1929656"/>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154375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154375 h 7548447"/>
              <a:gd name="connsiteX0" fmla="*/ 0 w 7703452"/>
              <a:gd name="connsiteY0" fmla="*/ 59439 h 6453511"/>
              <a:gd name="connsiteX1" fmla="*/ 7703452 w 7703452"/>
              <a:gd name="connsiteY1" fmla="*/ 0 h 6453511"/>
              <a:gd name="connsiteX2" fmla="*/ 7703452 w 7703452"/>
              <a:gd name="connsiteY2" fmla="*/ 3651126 h 6453511"/>
              <a:gd name="connsiteX3" fmla="*/ 7504076 w 7703452"/>
              <a:gd name="connsiteY3" fmla="*/ 4348188 h 6453511"/>
              <a:gd name="connsiteX4" fmla="*/ 6952854 w 7703452"/>
              <a:gd name="connsiteY4" fmla="*/ 4854927 h 6453511"/>
              <a:gd name="connsiteX5" fmla="*/ 3851726 w 7703452"/>
              <a:gd name="connsiteY5" fmla="*/ 6453511 h 6453511"/>
              <a:gd name="connsiteX6" fmla="*/ 750597 w 7703452"/>
              <a:gd name="connsiteY6" fmla="*/ 4854927 h 6453511"/>
              <a:gd name="connsiteX7" fmla="*/ 199376 w 7703452"/>
              <a:gd name="connsiteY7" fmla="*/ 4348093 h 6453511"/>
              <a:gd name="connsiteX8" fmla="*/ 0 w 7703452"/>
              <a:gd name="connsiteY8" fmla="*/ 3651032 h 6453511"/>
              <a:gd name="connsiteX9" fmla="*/ 0 w 7703452"/>
              <a:gd name="connsiteY9" fmla="*/ 59439 h 6453511"/>
              <a:gd name="connsiteX0" fmla="*/ 0 w 7703452"/>
              <a:gd name="connsiteY0" fmla="*/ 0 h 6458480"/>
              <a:gd name="connsiteX1" fmla="*/ 7703452 w 7703452"/>
              <a:gd name="connsiteY1" fmla="*/ 4969 h 6458480"/>
              <a:gd name="connsiteX2" fmla="*/ 7703452 w 7703452"/>
              <a:gd name="connsiteY2" fmla="*/ 3656095 h 6458480"/>
              <a:gd name="connsiteX3" fmla="*/ 7504076 w 7703452"/>
              <a:gd name="connsiteY3" fmla="*/ 4353157 h 6458480"/>
              <a:gd name="connsiteX4" fmla="*/ 6952854 w 7703452"/>
              <a:gd name="connsiteY4" fmla="*/ 4859896 h 6458480"/>
              <a:gd name="connsiteX5" fmla="*/ 3851726 w 7703452"/>
              <a:gd name="connsiteY5" fmla="*/ 6458480 h 6458480"/>
              <a:gd name="connsiteX6" fmla="*/ 750597 w 7703452"/>
              <a:gd name="connsiteY6" fmla="*/ 4859896 h 6458480"/>
              <a:gd name="connsiteX7" fmla="*/ 199376 w 7703452"/>
              <a:gd name="connsiteY7" fmla="*/ 4353062 h 6458480"/>
              <a:gd name="connsiteX8" fmla="*/ 0 w 7703452"/>
              <a:gd name="connsiteY8" fmla="*/ 3656001 h 6458480"/>
              <a:gd name="connsiteX9" fmla="*/ 0 w 7703452"/>
              <a:gd name="connsiteY9" fmla="*/ 0 h 6458480"/>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50597 w 7703452"/>
              <a:gd name="connsiteY6" fmla="*/ 4859896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57578 w 7703452"/>
              <a:gd name="connsiteY8" fmla="*/ 3648919 h 6401819"/>
              <a:gd name="connsiteX9" fmla="*/ 0 w 7703452"/>
              <a:gd name="connsiteY9" fmla="*/ 0 h 6401819"/>
              <a:gd name="connsiteX0" fmla="*/ 0 w 7653071"/>
              <a:gd name="connsiteY0" fmla="*/ 37526 h 6396850"/>
              <a:gd name="connsiteX1" fmla="*/ 7653071 w 7653071"/>
              <a:gd name="connsiteY1" fmla="*/ 0 h 6396850"/>
              <a:gd name="connsiteX2" fmla="*/ 7653071 w 7653071"/>
              <a:gd name="connsiteY2" fmla="*/ 3651126 h 6396850"/>
              <a:gd name="connsiteX3" fmla="*/ 7453695 w 7653071"/>
              <a:gd name="connsiteY3" fmla="*/ 4348188 h 6396850"/>
              <a:gd name="connsiteX4" fmla="*/ 6902473 w 7653071"/>
              <a:gd name="connsiteY4" fmla="*/ 4854927 h 6396850"/>
              <a:gd name="connsiteX5" fmla="*/ 3822936 w 7653071"/>
              <a:gd name="connsiteY5" fmla="*/ 6396850 h 6396850"/>
              <a:gd name="connsiteX6" fmla="*/ 736202 w 7653071"/>
              <a:gd name="connsiteY6" fmla="*/ 4833679 h 6396850"/>
              <a:gd name="connsiteX7" fmla="*/ 184982 w 7653071"/>
              <a:gd name="connsiteY7" fmla="*/ 4298514 h 6396850"/>
              <a:gd name="connsiteX8" fmla="*/ 7197 w 7653071"/>
              <a:gd name="connsiteY8" fmla="*/ 3643950 h 6396850"/>
              <a:gd name="connsiteX9" fmla="*/ 0 w 7653071"/>
              <a:gd name="connsiteY9" fmla="*/ 37526 h 6396850"/>
              <a:gd name="connsiteX0" fmla="*/ 0 w 7667464"/>
              <a:gd name="connsiteY0" fmla="*/ 2113 h 6361437"/>
              <a:gd name="connsiteX1" fmla="*/ 7667464 w 7667464"/>
              <a:gd name="connsiteY1" fmla="*/ 0 h 6361437"/>
              <a:gd name="connsiteX2" fmla="*/ 7653071 w 7667464"/>
              <a:gd name="connsiteY2" fmla="*/ 3615713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7464"/>
              <a:gd name="connsiteY0" fmla="*/ 2113 h 6361437"/>
              <a:gd name="connsiteX1" fmla="*/ 7667464 w 7667464"/>
              <a:gd name="connsiteY1" fmla="*/ 0 h 6361437"/>
              <a:gd name="connsiteX2" fmla="*/ 7264420 w 7667464"/>
              <a:gd name="connsiteY2" fmla="*/ 3629879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8849"/>
              <a:gd name="connsiteY0" fmla="*/ 2113 h 6361437"/>
              <a:gd name="connsiteX1" fmla="*/ 7667464 w 7668849"/>
              <a:gd name="connsiteY1" fmla="*/ 0 h 6361437"/>
              <a:gd name="connsiteX2" fmla="*/ 7667464 w 7668849"/>
              <a:gd name="connsiteY2" fmla="*/ 3629879 h 6361437"/>
              <a:gd name="connsiteX3" fmla="*/ 7453695 w 7668849"/>
              <a:gd name="connsiteY3" fmla="*/ 4312775 h 6361437"/>
              <a:gd name="connsiteX4" fmla="*/ 6902473 w 7668849"/>
              <a:gd name="connsiteY4" fmla="*/ 4819514 h 6361437"/>
              <a:gd name="connsiteX5" fmla="*/ 3822936 w 7668849"/>
              <a:gd name="connsiteY5" fmla="*/ 6361437 h 6361437"/>
              <a:gd name="connsiteX6" fmla="*/ 736202 w 7668849"/>
              <a:gd name="connsiteY6" fmla="*/ 4798266 h 6361437"/>
              <a:gd name="connsiteX7" fmla="*/ 184982 w 7668849"/>
              <a:gd name="connsiteY7" fmla="*/ 4263101 h 6361437"/>
              <a:gd name="connsiteX8" fmla="*/ 7197 w 7668849"/>
              <a:gd name="connsiteY8" fmla="*/ 3608537 h 6361437"/>
              <a:gd name="connsiteX9" fmla="*/ 0 w 7668849"/>
              <a:gd name="connsiteY9" fmla="*/ 2113 h 6361437"/>
              <a:gd name="connsiteX0" fmla="*/ 0 w 7668849"/>
              <a:gd name="connsiteY0" fmla="*/ 2113 h 6453511"/>
              <a:gd name="connsiteX1" fmla="*/ 7667464 w 7668849"/>
              <a:gd name="connsiteY1" fmla="*/ 0 h 6453511"/>
              <a:gd name="connsiteX2" fmla="*/ 7667464 w 7668849"/>
              <a:gd name="connsiteY2" fmla="*/ 3629879 h 6453511"/>
              <a:gd name="connsiteX3" fmla="*/ 7453695 w 7668849"/>
              <a:gd name="connsiteY3" fmla="*/ 4312775 h 6453511"/>
              <a:gd name="connsiteX4" fmla="*/ 6902473 w 7668849"/>
              <a:gd name="connsiteY4" fmla="*/ 4819514 h 6453511"/>
              <a:gd name="connsiteX5" fmla="*/ 3815740 w 7668849"/>
              <a:gd name="connsiteY5" fmla="*/ 6453511 h 6453511"/>
              <a:gd name="connsiteX6" fmla="*/ 736202 w 7668849"/>
              <a:gd name="connsiteY6" fmla="*/ 4798266 h 6453511"/>
              <a:gd name="connsiteX7" fmla="*/ 184982 w 7668849"/>
              <a:gd name="connsiteY7" fmla="*/ 4263101 h 6453511"/>
              <a:gd name="connsiteX8" fmla="*/ 7197 w 7668849"/>
              <a:gd name="connsiteY8" fmla="*/ 3608537 h 6453511"/>
              <a:gd name="connsiteX9" fmla="*/ 0 w 7668849"/>
              <a:gd name="connsiteY9" fmla="*/ 2113 h 6453511"/>
              <a:gd name="connsiteX0" fmla="*/ 0 w 7668849"/>
              <a:gd name="connsiteY0" fmla="*/ 2113 h 6375602"/>
              <a:gd name="connsiteX1" fmla="*/ 7667464 w 7668849"/>
              <a:gd name="connsiteY1" fmla="*/ 0 h 6375602"/>
              <a:gd name="connsiteX2" fmla="*/ 7667464 w 7668849"/>
              <a:gd name="connsiteY2" fmla="*/ 3629879 h 6375602"/>
              <a:gd name="connsiteX3" fmla="*/ 7453695 w 7668849"/>
              <a:gd name="connsiteY3" fmla="*/ 4312775 h 6375602"/>
              <a:gd name="connsiteX4" fmla="*/ 6902473 w 7668849"/>
              <a:gd name="connsiteY4" fmla="*/ 4819514 h 6375602"/>
              <a:gd name="connsiteX5" fmla="*/ 3837331 w 7668849"/>
              <a:gd name="connsiteY5" fmla="*/ 6375602 h 6375602"/>
              <a:gd name="connsiteX6" fmla="*/ 736202 w 7668849"/>
              <a:gd name="connsiteY6" fmla="*/ 4798266 h 6375602"/>
              <a:gd name="connsiteX7" fmla="*/ 184982 w 7668849"/>
              <a:gd name="connsiteY7" fmla="*/ 4263101 h 6375602"/>
              <a:gd name="connsiteX8" fmla="*/ 7197 w 7668849"/>
              <a:gd name="connsiteY8" fmla="*/ 3608537 h 6375602"/>
              <a:gd name="connsiteX9" fmla="*/ 0 w 7668849"/>
              <a:gd name="connsiteY9" fmla="*/ 2113 h 63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8849" h="6375602">
                <a:moveTo>
                  <a:pt x="0" y="2113"/>
                </a:moveTo>
                <a:lnTo>
                  <a:pt x="7667464" y="0"/>
                </a:lnTo>
                <a:cubicBezTo>
                  <a:pt x="7662666" y="1205238"/>
                  <a:pt x="7672262" y="2424641"/>
                  <a:pt x="7667464" y="3629879"/>
                </a:cubicBezTo>
                <a:cubicBezTo>
                  <a:pt x="7667464" y="3875042"/>
                  <a:pt x="7581193" y="4114503"/>
                  <a:pt x="7453695" y="4312775"/>
                </a:cubicBezTo>
                <a:cubicBezTo>
                  <a:pt x="7326197" y="4511047"/>
                  <a:pt x="7130846" y="4701866"/>
                  <a:pt x="6902473" y="4819514"/>
                </a:cubicBezTo>
                <a:lnTo>
                  <a:pt x="3837331" y="6375602"/>
                </a:lnTo>
                <a:lnTo>
                  <a:pt x="736202" y="4798266"/>
                </a:lnTo>
                <a:cubicBezTo>
                  <a:pt x="507830" y="4680523"/>
                  <a:pt x="317267" y="4476954"/>
                  <a:pt x="184982" y="4263101"/>
                </a:cubicBezTo>
                <a:cubicBezTo>
                  <a:pt x="54497" y="4052190"/>
                  <a:pt x="7197" y="3853699"/>
                  <a:pt x="7197" y="3608537"/>
                </a:cubicBezTo>
                <a:lnTo>
                  <a:pt x="0" y="2113"/>
                </a:lnTo>
                <a:close/>
              </a:path>
            </a:pathLst>
          </a:custGeom>
        </p:spPr>
        <p:txBody>
          <a:bodyPr wrap="square" anchor="ctr">
            <a:noAutofit/>
          </a:bodyPr>
          <a:lstStyle>
            <a:lvl1pPr marL="0" marR="0" indent="0" algn="ctr" defTabSz="415869" rtl="0" eaLnBrk="1" fontAlgn="auto" latinLnBrk="0" hangingPunct="1">
              <a:lnSpc>
                <a:spcPct val="10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dirty="0"/>
              <a:t>Click icon to </a:t>
            </a:r>
            <a:br>
              <a:rPr lang="en-GB" dirty="0"/>
            </a:br>
            <a:r>
              <a:rPr lang="en-GB" dirty="0"/>
              <a:t>add picture</a:t>
            </a:r>
            <a:endParaRPr lang="en-US" dirty="0"/>
          </a:p>
        </p:txBody>
      </p:sp>
      <p:sp>
        <p:nvSpPr>
          <p:cNvPr id="11" name="Rectangle 5">
            <a:extLst>
              <a:ext uri="{FF2B5EF4-FFF2-40B4-BE49-F238E27FC236}">
                <a16:creationId xmlns:a16="http://schemas.microsoft.com/office/drawing/2014/main" id="{615A1A1E-EB3F-911A-8895-76AAF9699152}"/>
              </a:ext>
            </a:extLst>
          </p:cNvPr>
          <p:cNvSpPr/>
          <p:nvPr userDrawn="1"/>
        </p:nvSpPr>
        <p:spPr>
          <a:xfrm>
            <a:off x="7979920" y="0"/>
            <a:ext cx="196510" cy="1687159"/>
          </a:xfrm>
          <a:custGeom>
            <a:avLst/>
            <a:gdLst>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926483 h 3926483"/>
              <a:gd name="connsiteX4" fmla="*/ 0 w 432048"/>
              <a:gd name="connsiteY4" fmla="*/ 0 h 3926483"/>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709667 h 3926483"/>
              <a:gd name="connsiteX4" fmla="*/ 0 w 432048"/>
              <a:gd name="connsiteY4" fmla="*/ 0 h 3926483"/>
              <a:gd name="connsiteX0" fmla="*/ 0 w 432048"/>
              <a:gd name="connsiteY0" fmla="*/ 0 h 3709667"/>
              <a:gd name="connsiteX1" fmla="*/ 432048 w 432048"/>
              <a:gd name="connsiteY1" fmla="*/ 0 h 3709667"/>
              <a:gd name="connsiteX2" fmla="*/ 428073 w 432048"/>
              <a:gd name="connsiteY2" fmla="*/ 3477234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8073 w 432048"/>
              <a:gd name="connsiteY2" fmla="*/ 3333543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4807 w 432048"/>
              <a:gd name="connsiteY2" fmla="*/ 3490298 h 3709667"/>
              <a:gd name="connsiteX3" fmla="*/ 0 w 432048"/>
              <a:gd name="connsiteY3" fmla="*/ 3709667 h 3709667"/>
              <a:gd name="connsiteX4" fmla="*/ 0 w 432048"/>
              <a:gd name="connsiteY4" fmla="*/ 0 h 370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 h="3709667">
                <a:moveTo>
                  <a:pt x="0" y="0"/>
                </a:moveTo>
                <a:lnTo>
                  <a:pt x="432048" y="0"/>
                </a:lnTo>
                <a:cubicBezTo>
                  <a:pt x="429634" y="1163433"/>
                  <a:pt x="427221" y="2326865"/>
                  <a:pt x="424807" y="3490298"/>
                </a:cubicBezTo>
                <a:lnTo>
                  <a:pt x="0" y="3709667"/>
                </a:lnTo>
                <a:lnTo>
                  <a:pt x="0" y="0"/>
                </a:lnTo>
                <a:close/>
              </a:path>
            </a:pathLst>
          </a:custGeom>
          <a:solidFill>
            <a:srgbClr val="01D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utfit" pitchFamily="2" charset="0"/>
            </a:endParaRPr>
          </a:p>
        </p:txBody>
      </p:sp>
      <p:sp>
        <p:nvSpPr>
          <p:cNvPr id="6" name="Title Placeholder 1">
            <a:extLst>
              <a:ext uri="{FF2B5EF4-FFF2-40B4-BE49-F238E27FC236}">
                <a16:creationId xmlns:a16="http://schemas.microsoft.com/office/drawing/2014/main" id="{9DBC7975-EE5A-D398-AC86-ACDDCB0EB9D9}"/>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rgbClr val="003C3B"/>
                </a:solidFill>
                <a:latin typeface="Outfit" pitchFamily="2" charset="0"/>
              </a:defRPr>
            </a:lvl1pPr>
          </a:lstStyle>
          <a:p>
            <a:r>
              <a:rPr lang="en-GB"/>
              <a:t>Divider Slide </a:t>
            </a:r>
            <a:endParaRPr lang="en-US"/>
          </a:p>
        </p:txBody>
      </p:sp>
      <p:pic>
        <p:nvPicPr>
          <p:cNvPr id="7" name="Picture 6" descr="Logo&#10;&#10;Description automatically generated with medium confidence">
            <a:extLst>
              <a:ext uri="{FF2B5EF4-FFF2-40B4-BE49-F238E27FC236}">
                <a16:creationId xmlns:a16="http://schemas.microsoft.com/office/drawing/2014/main" id="{10B1BE47-1CA2-4FEA-EA68-808D696D07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0" name="Subtitle 2">
            <a:extLst>
              <a:ext uri="{FF2B5EF4-FFF2-40B4-BE49-F238E27FC236}">
                <a16:creationId xmlns:a16="http://schemas.microsoft.com/office/drawing/2014/main" id="{1E1BD5C4-29E3-E66C-EFEF-43D6572A762B}"/>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807007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_green_opt3_1">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9FA78424-EBEF-A3A7-C341-7FC211974A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61"/>
            <a:ext cx="9144000" cy="5143139"/>
          </a:xfrm>
          <a:prstGeom prst="rect">
            <a:avLst/>
          </a:prstGeom>
        </p:spPr>
      </p:pic>
      <p:pic>
        <p:nvPicPr>
          <p:cNvPr id="8" name="Picture 7" descr="Logo&#10;&#10;Description automatically generated">
            <a:extLst>
              <a:ext uri="{FF2B5EF4-FFF2-40B4-BE49-F238E27FC236}">
                <a16:creationId xmlns:a16="http://schemas.microsoft.com/office/drawing/2014/main" id="{5F87C587-D3E3-3680-1B00-7D0CDE25E2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75" name="Title Placeholder 1">
            <a:extLst>
              <a:ext uri="{FF2B5EF4-FFF2-40B4-BE49-F238E27FC236}">
                <a16:creationId xmlns:a16="http://schemas.microsoft.com/office/drawing/2014/main" id="{2AF8EF05-FC9D-6C4A-94EE-0ED4439CD723}"/>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chemeClr val="bg1"/>
                </a:solidFill>
                <a:latin typeface="Outfit" pitchFamily="2" charset="0"/>
              </a:defRPr>
            </a:lvl1pPr>
          </a:lstStyle>
          <a:p>
            <a:r>
              <a:rPr lang="en-GB"/>
              <a:t>Divider Slide </a:t>
            </a:r>
            <a:endParaRPr lang="en-US"/>
          </a:p>
        </p:txBody>
      </p:sp>
      <p:sp>
        <p:nvSpPr>
          <p:cNvPr id="2" name="Subtitle 2">
            <a:extLst>
              <a:ext uri="{FF2B5EF4-FFF2-40B4-BE49-F238E27FC236}">
                <a16:creationId xmlns:a16="http://schemas.microsoft.com/office/drawing/2014/main" id="{DE06D043-BE9E-7D4A-4983-128637F355B8}"/>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5" name="Picture Placeholder 8">
            <a:extLst>
              <a:ext uri="{FF2B5EF4-FFF2-40B4-BE49-F238E27FC236}">
                <a16:creationId xmlns:a16="http://schemas.microsoft.com/office/drawing/2014/main" id="{80C7C12A-42BB-918A-4EDA-059063A00EDC}"/>
              </a:ext>
            </a:extLst>
          </p:cNvPr>
          <p:cNvSpPr>
            <a:spLocks noGrp="1"/>
          </p:cNvSpPr>
          <p:nvPr>
            <p:ph type="pic" sz="quarter" idx="10" hasCustomPrompt="1"/>
          </p:nvPr>
        </p:nvSpPr>
        <p:spPr>
          <a:xfrm>
            <a:off x="6355593" y="0"/>
            <a:ext cx="2284287" cy="1929656"/>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154375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154375 h 7548447"/>
              <a:gd name="connsiteX0" fmla="*/ 0 w 7703452"/>
              <a:gd name="connsiteY0" fmla="*/ 59439 h 6453511"/>
              <a:gd name="connsiteX1" fmla="*/ 7703452 w 7703452"/>
              <a:gd name="connsiteY1" fmla="*/ 0 h 6453511"/>
              <a:gd name="connsiteX2" fmla="*/ 7703452 w 7703452"/>
              <a:gd name="connsiteY2" fmla="*/ 3651126 h 6453511"/>
              <a:gd name="connsiteX3" fmla="*/ 7504076 w 7703452"/>
              <a:gd name="connsiteY3" fmla="*/ 4348188 h 6453511"/>
              <a:gd name="connsiteX4" fmla="*/ 6952854 w 7703452"/>
              <a:gd name="connsiteY4" fmla="*/ 4854927 h 6453511"/>
              <a:gd name="connsiteX5" fmla="*/ 3851726 w 7703452"/>
              <a:gd name="connsiteY5" fmla="*/ 6453511 h 6453511"/>
              <a:gd name="connsiteX6" fmla="*/ 750597 w 7703452"/>
              <a:gd name="connsiteY6" fmla="*/ 4854927 h 6453511"/>
              <a:gd name="connsiteX7" fmla="*/ 199376 w 7703452"/>
              <a:gd name="connsiteY7" fmla="*/ 4348093 h 6453511"/>
              <a:gd name="connsiteX8" fmla="*/ 0 w 7703452"/>
              <a:gd name="connsiteY8" fmla="*/ 3651032 h 6453511"/>
              <a:gd name="connsiteX9" fmla="*/ 0 w 7703452"/>
              <a:gd name="connsiteY9" fmla="*/ 59439 h 6453511"/>
              <a:gd name="connsiteX0" fmla="*/ 0 w 7703452"/>
              <a:gd name="connsiteY0" fmla="*/ 0 h 6458480"/>
              <a:gd name="connsiteX1" fmla="*/ 7703452 w 7703452"/>
              <a:gd name="connsiteY1" fmla="*/ 4969 h 6458480"/>
              <a:gd name="connsiteX2" fmla="*/ 7703452 w 7703452"/>
              <a:gd name="connsiteY2" fmla="*/ 3656095 h 6458480"/>
              <a:gd name="connsiteX3" fmla="*/ 7504076 w 7703452"/>
              <a:gd name="connsiteY3" fmla="*/ 4353157 h 6458480"/>
              <a:gd name="connsiteX4" fmla="*/ 6952854 w 7703452"/>
              <a:gd name="connsiteY4" fmla="*/ 4859896 h 6458480"/>
              <a:gd name="connsiteX5" fmla="*/ 3851726 w 7703452"/>
              <a:gd name="connsiteY5" fmla="*/ 6458480 h 6458480"/>
              <a:gd name="connsiteX6" fmla="*/ 750597 w 7703452"/>
              <a:gd name="connsiteY6" fmla="*/ 4859896 h 6458480"/>
              <a:gd name="connsiteX7" fmla="*/ 199376 w 7703452"/>
              <a:gd name="connsiteY7" fmla="*/ 4353062 h 6458480"/>
              <a:gd name="connsiteX8" fmla="*/ 0 w 7703452"/>
              <a:gd name="connsiteY8" fmla="*/ 3656001 h 6458480"/>
              <a:gd name="connsiteX9" fmla="*/ 0 w 7703452"/>
              <a:gd name="connsiteY9" fmla="*/ 0 h 6458480"/>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50597 w 7703452"/>
              <a:gd name="connsiteY6" fmla="*/ 4859896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57578 w 7703452"/>
              <a:gd name="connsiteY8" fmla="*/ 3648919 h 6401819"/>
              <a:gd name="connsiteX9" fmla="*/ 0 w 7703452"/>
              <a:gd name="connsiteY9" fmla="*/ 0 h 6401819"/>
              <a:gd name="connsiteX0" fmla="*/ 0 w 7653071"/>
              <a:gd name="connsiteY0" fmla="*/ 37526 h 6396850"/>
              <a:gd name="connsiteX1" fmla="*/ 7653071 w 7653071"/>
              <a:gd name="connsiteY1" fmla="*/ 0 h 6396850"/>
              <a:gd name="connsiteX2" fmla="*/ 7653071 w 7653071"/>
              <a:gd name="connsiteY2" fmla="*/ 3651126 h 6396850"/>
              <a:gd name="connsiteX3" fmla="*/ 7453695 w 7653071"/>
              <a:gd name="connsiteY3" fmla="*/ 4348188 h 6396850"/>
              <a:gd name="connsiteX4" fmla="*/ 6902473 w 7653071"/>
              <a:gd name="connsiteY4" fmla="*/ 4854927 h 6396850"/>
              <a:gd name="connsiteX5" fmla="*/ 3822936 w 7653071"/>
              <a:gd name="connsiteY5" fmla="*/ 6396850 h 6396850"/>
              <a:gd name="connsiteX6" fmla="*/ 736202 w 7653071"/>
              <a:gd name="connsiteY6" fmla="*/ 4833679 h 6396850"/>
              <a:gd name="connsiteX7" fmla="*/ 184982 w 7653071"/>
              <a:gd name="connsiteY7" fmla="*/ 4298514 h 6396850"/>
              <a:gd name="connsiteX8" fmla="*/ 7197 w 7653071"/>
              <a:gd name="connsiteY8" fmla="*/ 3643950 h 6396850"/>
              <a:gd name="connsiteX9" fmla="*/ 0 w 7653071"/>
              <a:gd name="connsiteY9" fmla="*/ 37526 h 6396850"/>
              <a:gd name="connsiteX0" fmla="*/ 0 w 7667464"/>
              <a:gd name="connsiteY0" fmla="*/ 2113 h 6361437"/>
              <a:gd name="connsiteX1" fmla="*/ 7667464 w 7667464"/>
              <a:gd name="connsiteY1" fmla="*/ 0 h 6361437"/>
              <a:gd name="connsiteX2" fmla="*/ 7653071 w 7667464"/>
              <a:gd name="connsiteY2" fmla="*/ 3615713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7464"/>
              <a:gd name="connsiteY0" fmla="*/ 2113 h 6361437"/>
              <a:gd name="connsiteX1" fmla="*/ 7667464 w 7667464"/>
              <a:gd name="connsiteY1" fmla="*/ 0 h 6361437"/>
              <a:gd name="connsiteX2" fmla="*/ 7264420 w 7667464"/>
              <a:gd name="connsiteY2" fmla="*/ 3629879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8849"/>
              <a:gd name="connsiteY0" fmla="*/ 2113 h 6361437"/>
              <a:gd name="connsiteX1" fmla="*/ 7667464 w 7668849"/>
              <a:gd name="connsiteY1" fmla="*/ 0 h 6361437"/>
              <a:gd name="connsiteX2" fmla="*/ 7667464 w 7668849"/>
              <a:gd name="connsiteY2" fmla="*/ 3629879 h 6361437"/>
              <a:gd name="connsiteX3" fmla="*/ 7453695 w 7668849"/>
              <a:gd name="connsiteY3" fmla="*/ 4312775 h 6361437"/>
              <a:gd name="connsiteX4" fmla="*/ 6902473 w 7668849"/>
              <a:gd name="connsiteY4" fmla="*/ 4819514 h 6361437"/>
              <a:gd name="connsiteX5" fmla="*/ 3822936 w 7668849"/>
              <a:gd name="connsiteY5" fmla="*/ 6361437 h 6361437"/>
              <a:gd name="connsiteX6" fmla="*/ 736202 w 7668849"/>
              <a:gd name="connsiteY6" fmla="*/ 4798266 h 6361437"/>
              <a:gd name="connsiteX7" fmla="*/ 184982 w 7668849"/>
              <a:gd name="connsiteY7" fmla="*/ 4263101 h 6361437"/>
              <a:gd name="connsiteX8" fmla="*/ 7197 w 7668849"/>
              <a:gd name="connsiteY8" fmla="*/ 3608537 h 6361437"/>
              <a:gd name="connsiteX9" fmla="*/ 0 w 7668849"/>
              <a:gd name="connsiteY9" fmla="*/ 2113 h 6361437"/>
              <a:gd name="connsiteX0" fmla="*/ 0 w 7668849"/>
              <a:gd name="connsiteY0" fmla="*/ 2113 h 6453511"/>
              <a:gd name="connsiteX1" fmla="*/ 7667464 w 7668849"/>
              <a:gd name="connsiteY1" fmla="*/ 0 h 6453511"/>
              <a:gd name="connsiteX2" fmla="*/ 7667464 w 7668849"/>
              <a:gd name="connsiteY2" fmla="*/ 3629879 h 6453511"/>
              <a:gd name="connsiteX3" fmla="*/ 7453695 w 7668849"/>
              <a:gd name="connsiteY3" fmla="*/ 4312775 h 6453511"/>
              <a:gd name="connsiteX4" fmla="*/ 6902473 w 7668849"/>
              <a:gd name="connsiteY4" fmla="*/ 4819514 h 6453511"/>
              <a:gd name="connsiteX5" fmla="*/ 3815740 w 7668849"/>
              <a:gd name="connsiteY5" fmla="*/ 6453511 h 6453511"/>
              <a:gd name="connsiteX6" fmla="*/ 736202 w 7668849"/>
              <a:gd name="connsiteY6" fmla="*/ 4798266 h 6453511"/>
              <a:gd name="connsiteX7" fmla="*/ 184982 w 7668849"/>
              <a:gd name="connsiteY7" fmla="*/ 4263101 h 6453511"/>
              <a:gd name="connsiteX8" fmla="*/ 7197 w 7668849"/>
              <a:gd name="connsiteY8" fmla="*/ 3608537 h 6453511"/>
              <a:gd name="connsiteX9" fmla="*/ 0 w 7668849"/>
              <a:gd name="connsiteY9" fmla="*/ 2113 h 6453511"/>
              <a:gd name="connsiteX0" fmla="*/ 0 w 7668849"/>
              <a:gd name="connsiteY0" fmla="*/ 2113 h 6375602"/>
              <a:gd name="connsiteX1" fmla="*/ 7667464 w 7668849"/>
              <a:gd name="connsiteY1" fmla="*/ 0 h 6375602"/>
              <a:gd name="connsiteX2" fmla="*/ 7667464 w 7668849"/>
              <a:gd name="connsiteY2" fmla="*/ 3629879 h 6375602"/>
              <a:gd name="connsiteX3" fmla="*/ 7453695 w 7668849"/>
              <a:gd name="connsiteY3" fmla="*/ 4312775 h 6375602"/>
              <a:gd name="connsiteX4" fmla="*/ 6902473 w 7668849"/>
              <a:gd name="connsiteY4" fmla="*/ 4819514 h 6375602"/>
              <a:gd name="connsiteX5" fmla="*/ 3837331 w 7668849"/>
              <a:gd name="connsiteY5" fmla="*/ 6375602 h 6375602"/>
              <a:gd name="connsiteX6" fmla="*/ 736202 w 7668849"/>
              <a:gd name="connsiteY6" fmla="*/ 4798266 h 6375602"/>
              <a:gd name="connsiteX7" fmla="*/ 184982 w 7668849"/>
              <a:gd name="connsiteY7" fmla="*/ 4263101 h 6375602"/>
              <a:gd name="connsiteX8" fmla="*/ 7197 w 7668849"/>
              <a:gd name="connsiteY8" fmla="*/ 3608537 h 6375602"/>
              <a:gd name="connsiteX9" fmla="*/ 0 w 7668849"/>
              <a:gd name="connsiteY9" fmla="*/ 2113 h 63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8849" h="6375602">
                <a:moveTo>
                  <a:pt x="0" y="2113"/>
                </a:moveTo>
                <a:lnTo>
                  <a:pt x="7667464" y="0"/>
                </a:lnTo>
                <a:cubicBezTo>
                  <a:pt x="7662666" y="1205238"/>
                  <a:pt x="7672262" y="2424641"/>
                  <a:pt x="7667464" y="3629879"/>
                </a:cubicBezTo>
                <a:cubicBezTo>
                  <a:pt x="7667464" y="3875042"/>
                  <a:pt x="7581193" y="4114503"/>
                  <a:pt x="7453695" y="4312775"/>
                </a:cubicBezTo>
                <a:cubicBezTo>
                  <a:pt x="7326197" y="4511047"/>
                  <a:pt x="7130846" y="4701866"/>
                  <a:pt x="6902473" y="4819514"/>
                </a:cubicBezTo>
                <a:lnTo>
                  <a:pt x="3837331" y="6375602"/>
                </a:lnTo>
                <a:lnTo>
                  <a:pt x="736202" y="4798266"/>
                </a:lnTo>
                <a:cubicBezTo>
                  <a:pt x="507830" y="4680523"/>
                  <a:pt x="317267" y="4476954"/>
                  <a:pt x="184982" y="4263101"/>
                </a:cubicBezTo>
                <a:cubicBezTo>
                  <a:pt x="54497" y="4052190"/>
                  <a:pt x="7197" y="3853699"/>
                  <a:pt x="7197" y="3608537"/>
                </a:cubicBezTo>
                <a:lnTo>
                  <a:pt x="0" y="2113"/>
                </a:lnTo>
                <a:close/>
              </a:path>
            </a:pathLst>
          </a:custGeom>
        </p:spPr>
        <p:txBody>
          <a:bodyPr wrap="square" anchor="ctr">
            <a:noAutofit/>
          </a:bodyPr>
          <a:lstStyle>
            <a:lvl1pPr marL="0" marR="0" indent="0" algn="ctr" defTabSz="415869" rtl="0" eaLnBrk="1" fontAlgn="auto" latinLnBrk="0" hangingPunct="1">
              <a:lnSpc>
                <a:spcPct val="10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t>
            </a:r>
            <a:br>
              <a:rPr lang="en-GB"/>
            </a:br>
            <a:r>
              <a:rPr lang="en-GB"/>
              <a:t>add picture</a:t>
            </a:r>
            <a:endParaRPr lang="en-US"/>
          </a:p>
        </p:txBody>
      </p:sp>
      <p:sp>
        <p:nvSpPr>
          <p:cNvPr id="7" name="Rectangle 5">
            <a:extLst>
              <a:ext uri="{FF2B5EF4-FFF2-40B4-BE49-F238E27FC236}">
                <a16:creationId xmlns:a16="http://schemas.microsoft.com/office/drawing/2014/main" id="{A63A5A37-2DD3-8DB2-B5F5-DED340B7FDED}"/>
              </a:ext>
            </a:extLst>
          </p:cNvPr>
          <p:cNvSpPr/>
          <p:nvPr userDrawn="1"/>
        </p:nvSpPr>
        <p:spPr>
          <a:xfrm>
            <a:off x="7972223" y="0"/>
            <a:ext cx="196510" cy="1687159"/>
          </a:xfrm>
          <a:custGeom>
            <a:avLst/>
            <a:gdLst>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926483 h 3926483"/>
              <a:gd name="connsiteX4" fmla="*/ 0 w 432048"/>
              <a:gd name="connsiteY4" fmla="*/ 0 h 3926483"/>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709667 h 3926483"/>
              <a:gd name="connsiteX4" fmla="*/ 0 w 432048"/>
              <a:gd name="connsiteY4" fmla="*/ 0 h 3926483"/>
              <a:gd name="connsiteX0" fmla="*/ 0 w 432048"/>
              <a:gd name="connsiteY0" fmla="*/ 0 h 3709667"/>
              <a:gd name="connsiteX1" fmla="*/ 432048 w 432048"/>
              <a:gd name="connsiteY1" fmla="*/ 0 h 3709667"/>
              <a:gd name="connsiteX2" fmla="*/ 428073 w 432048"/>
              <a:gd name="connsiteY2" fmla="*/ 3477234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8073 w 432048"/>
              <a:gd name="connsiteY2" fmla="*/ 3333543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4807 w 432048"/>
              <a:gd name="connsiteY2" fmla="*/ 3490298 h 3709667"/>
              <a:gd name="connsiteX3" fmla="*/ 0 w 432048"/>
              <a:gd name="connsiteY3" fmla="*/ 3709667 h 3709667"/>
              <a:gd name="connsiteX4" fmla="*/ 0 w 432048"/>
              <a:gd name="connsiteY4" fmla="*/ 0 h 370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 h="3709667">
                <a:moveTo>
                  <a:pt x="0" y="0"/>
                </a:moveTo>
                <a:lnTo>
                  <a:pt x="432048" y="0"/>
                </a:lnTo>
                <a:cubicBezTo>
                  <a:pt x="429634" y="1163433"/>
                  <a:pt x="427221" y="2326865"/>
                  <a:pt x="424807" y="3490298"/>
                </a:cubicBezTo>
                <a:lnTo>
                  <a:pt x="0" y="3709667"/>
                </a:lnTo>
                <a:lnTo>
                  <a:pt x="0" y="0"/>
                </a:lnTo>
                <a:close/>
              </a:path>
            </a:pathLst>
          </a:custGeom>
          <a:solidFill>
            <a:srgbClr val="01D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utfit" pitchFamily="2" charset="0"/>
            </a:endParaRPr>
          </a:p>
        </p:txBody>
      </p:sp>
    </p:spTree>
    <p:extLst>
      <p:ext uri="{BB962C8B-B14F-4D97-AF65-F5344CB8AC3E}">
        <p14:creationId xmlns:p14="http://schemas.microsoft.com/office/powerpoint/2010/main" val="3301236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_green_opt3">
    <p:spTree>
      <p:nvGrpSpPr>
        <p:cNvPr id="1" name=""/>
        <p:cNvGrpSpPr/>
        <p:nvPr/>
      </p:nvGrpSpPr>
      <p:grpSpPr>
        <a:xfrm>
          <a:off x="0" y="0"/>
          <a:ext cx="0" cy="0"/>
          <a:chOff x="0" y="0"/>
          <a:chExt cx="0" cy="0"/>
        </a:xfrm>
      </p:grpSpPr>
      <p:sp>
        <p:nvSpPr>
          <p:cNvPr id="80" name="object 3">
            <a:extLst>
              <a:ext uri="{FF2B5EF4-FFF2-40B4-BE49-F238E27FC236}">
                <a16:creationId xmlns:a16="http://schemas.microsoft.com/office/drawing/2014/main" id="{F6B89E7D-C894-6508-DE68-941030866F77}"/>
              </a:ext>
            </a:extLst>
          </p:cNvPr>
          <p:cNvSpPr/>
          <p:nvPr userDrawn="1"/>
        </p:nvSpPr>
        <p:spPr>
          <a:xfrm>
            <a:off x="0" y="289"/>
            <a:ext cx="6788112"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8" name="Picture 37" descr="Shape&#10;&#10;Description automatically generated">
            <a:extLst>
              <a:ext uri="{FF2B5EF4-FFF2-40B4-BE49-F238E27FC236}">
                <a16:creationId xmlns:a16="http://schemas.microsoft.com/office/drawing/2014/main" id="{2B4A76F5-4DD6-B3B4-A522-ECD143D38A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2442" y="1285928"/>
            <a:ext cx="3014998" cy="3715406"/>
          </a:xfrm>
          <a:prstGeom prst="rect">
            <a:avLst/>
          </a:prstGeom>
        </p:spPr>
      </p:pic>
      <p:sp>
        <p:nvSpPr>
          <p:cNvPr id="36" name="Title Placeholder 1">
            <a:extLst>
              <a:ext uri="{FF2B5EF4-FFF2-40B4-BE49-F238E27FC236}">
                <a16:creationId xmlns:a16="http://schemas.microsoft.com/office/drawing/2014/main" id="{D7BEA09C-5FA4-283D-831E-8B44961516A2}"/>
              </a:ext>
            </a:extLst>
          </p:cNvPr>
          <p:cNvSpPr>
            <a:spLocks noGrp="1"/>
          </p:cNvSpPr>
          <p:nvPr>
            <p:ph type="title" hasCustomPrompt="1"/>
          </p:nvPr>
        </p:nvSpPr>
        <p:spPr>
          <a:xfrm>
            <a:off x="1296841" y="1253515"/>
            <a:ext cx="3477146" cy="2122527"/>
          </a:xfrm>
          <a:prstGeom prst="rect">
            <a:avLst/>
          </a:prstGeom>
        </p:spPr>
        <p:txBody>
          <a:bodyPr vert="horz" lIns="91440" tIns="45720" rIns="91440" bIns="45720" rtlCol="0" anchor="t">
            <a:noAutofit/>
          </a:bodyPr>
          <a:lstStyle>
            <a:lvl1pPr>
              <a:lnSpc>
                <a:spcPct val="100000"/>
              </a:lnSpc>
              <a:spcBef>
                <a:spcPts val="546"/>
              </a:spcBef>
              <a:spcAft>
                <a:spcPts val="546"/>
              </a:spcAft>
              <a:defRPr sz="3275" b="1" i="0">
                <a:solidFill>
                  <a:schemeClr val="bg1"/>
                </a:solidFill>
                <a:latin typeface="Outfit" pitchFamily="2" charset="0"/>
              </a:defRPr>
            </a:lvl1pPr>
          </a:lstStyle>
          <a:p>
            <a:r>
              <a:rPr lang="en-GB"/>
              <a:t>Divider Slide</a:t>
            </a:r>
            <a:br>
              <a:rPr lang="en-GB"/>
            </a:br>
            <a:r>
              <a:rPr lang="en-GB"/>
              <a:t>Max 4 lines </a:t>
            </a:r>
            <a:br>
              <a:rPr lang="en-GB"/>
            </a:br>
            <a:r>
              <a:rPr lang="en-GB"/>
              <a:t>for copy to be placed here</a:t>
            </a:r>
            <a:endParaRPr lang="en-US"/>
          </a:p>
        </p:txBody>
      </p:sp>
      <p:pic>
        <p:nvPicPr>
          <p:cNvPr id="39" name="Picture 38" descr="Logo&#10;&#10;Description automatically generated">
            <a:extLst>
              <a:ext uri="{FF2B5EF4-FFF2-40B4-BE49-F238E27FC236}">
                <a16:creationId xmlns:a16="http://schemas.microsoft.com/office/drawing/2014/main" id="{F874A05C-1D8D-38FA-3879-352AA306331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40" name="object 3">
            <a:extLst>
              <a:ext uri="{FF2B5EF4-FFF2-40B4-BE49-F238E27FC236}">
                <a16:creationId xmlns:a16="http://schemas.microsoft.com/office/drawing/2014/main" id="{EE53FCE0-553F-884D-67FD-F3AAC22407C2}"/>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Tree>
    <p:extLst>
      <p:ext uri="{BB962C8B-B14F-4D97-AF65-F5344CB8AC3E}">
        <p14:creationId xmlns:p14="http://schemas.microsoft.com/office/powerpoint/2010/main" val="1070793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_green_opt1">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73FC7192-5640-E4D1-6D94-EF9E536C58AD}"/>
              </a:ext>
            </a:extLst>
          </p:cNvPr>
          <p:cNvSpPr/>
          <p:nvPr userDrawn="1"/>
        </p:nvSpPr>
        <p:spPr>
          <a:xfrm>
            <a:off x="-6652" y="-7439"/>
            <a:ext cx="9150652" cy="5158307"/>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 name="Picture 2" descr="Logo&#10;&#10;Description automatically generated">
            <a:extLst>
              <a:ext uri="{FF2B5EF4-FFF2-40B4-BE49-F238E27FC236}">
                <a16:creationId xmlns:a16="http://schemas.microsoft.com/office/drawing/2014/main" id="{8D4224B5-A0CB-32E5-E19F-DD77DD8201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039" y="324909"/>
            <a:ext cx="4135673" cy="2721896"/>
          </a:xfrm>
          <a:prstGeom prst="rect">
            <a:avLst/>
          </a:prstGeom>
        </p:spPr>
      </p:pic>
      <p:pic>
        <p:nvPicPr>
          <p:cNvPr id="11" name="Picture 10" descr="Icon&#10;&#10;Description automatically generated">
            <a:extLst>
              <a:ext uri="{FF2B5EF4-FFF2-40B4-BE49-F238E27FC236}">
                <a16:creationId xmlns:a16="http://schemas.microsoft.com/office/drawing/2014/main" id="{55362597-C858-FCD7-A727-9D8CE81A8D4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259784" y="7729"/>
            <a:ext cx="3884216" cy="5143139"/>
          </a:xfrm>
          <a:prstGeom prst="rect">
            <a:avLst/>
          </a:prstGeom>
        </p:spPr>
      </p:pic>
      <p:sp>
        <p:nvSpPr>
          <p:cNvPr id="14" name="Title Placeholder 1">
            <a:extLst>
              <a:ext uri="{FF2B5EF4-FFF2-40B4-BE49-F238E27FC236}">
                <a16:creationId xmlns:a16="http://schemas.microsoft.com/office/drawing/2014/main" id="{3D6B1C71-2C1E-E168-354C-EF9EBB1819C2}"/>
              </a:ext>
            </a:extLst>
          </p:cNvPr>
          <p:cNvSpPr>
            <a:spLocks noGrp="1"/>
          </p:cNvSpPr>
          <p:nvPr>
            <p:ph type="title" hasCustomPrompt="1"/>
          </p:nvPr>
        </p:nvSpPr>
        <p:spPr>
          <a:xfrm>
            <a:off x="389157" y="3097148"/>
            <a:ext cx="4706868" cy="997860"/>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 title maximum of 2 lines</a:t>
            </a:r>
            <a:endParaRPr lang="en-US"/>
          </a:p>
        </p:txBody>
      </p:sp>
    </p:spTree>
    <p:extLst>
      <p:ext uri="{BB962C8B-B14F-4D97-AF65-F5344CB8AC3E}">
        <p14:creationId xmlns:p14="http://schemas.microsoft.com/office/powerpoint/2010/main" val="3487153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and Tables">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BBBA1B77-52BC-3189-9D44-3FD2E311CDCD}"/>
              </a:ext>
            </a:extLst>
          </p:cNvPr>
          <p:cNvSpPr/>
          <p:nvPr userDrawn="1"/>
        </p:nvSpPr>
        <p:spPr>
          <a:xfrm>
            <a:off x="0"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2" name="Title Placeholder 1">
            <a:extLst>
              <a:ext uri="{FF2B5EF4-FFF2-40B4-BE49-F238E27FC236}">
                <a16:creationId xmlns:a16="http://schemas.microsoft.com/office/drawing/2014/main" id="{90EB4C5A-0D4C-317E-DBE5-B8B3C14669C9}"/>
              </a:ext>
            </a:extLst>
          </p:cNvPr>
          <p:cNvSpPr>
            <a:spLocks noGrp="1"/>
          </p:cNvSpPr>
          <p:nvPr>
            <p:ph type="title" hasCustomPrompt="1"/>
          </p:nvPr>
        </p:nvSpPr>
        <p:spPr>
          <a:xfrm>
            <a:off x="390120" y="470470"/>
            <a:ext cx="6226717"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Title</a:t>
            </a:r>
            <a:endParaRPr lang="en-US"/>
          </a:p>
        </p:txBody>
      </p:sp>
      <p:pic>
        <p:nvPicPr>
          <p:cNvPr id="4" name="Picture 3" descr="Logo&#10;&#10;Description automatically generated with medium confidence">
            <a:extLst>
              <a:ext uri="{FF2B5EF4-FFF2-40B4-BE49-F238E27FC236}">
                <a16:creationId xmlns:a16="http://schemas.microsoft.com/office/drawing/2014/main" id="{04C23F71-F8FF-7C2B-0FE1-E228C8B3C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99108" y="101243"/>
            <a:ext cx="1642925" cy="1081292"/>
          </a:xfrm>
          <a:prstGeom prst="rect">
            <a:avLst/>
          </a:prstGeom>
        </p:spPr>
      </p:pic>
      <p:sp>
        <p:nvSpPr>
          <p:cNvPr id="5" name="Content Placeholder 2">
            <a:extLst>
              <a:ext uri="{FF2B5EF4-FFF2-40B4-BE49-F238E27FC236}">
                <a16:creationId xmlns:a16="http://schemas.microsoft.com/office/drawing/2014/main" id="{A324C769-1998-A06D-6E9C-55F0D1FA758C}"/>
              </a:ext>
            </a:extLst>
          </p:cNvPr>
          <p:cNvSpPr>
            <a:spLocks noGrp="1"/>
          </p:cNvSpPr>
          <p:nvPr>
            <p:ph idx="1"/>
          </p:nvPr>
        </p:nvSpPr>
        <p:spPr>
          <a:xfrm>
            <a:off x="424547" y="1187520"/>
            <a:ext cx="8235197" cy="3578432"/>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0"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390120" y="470470"/>
            <a:ext cx="6226717"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Titles</a:t>
            </a:r>
            <a:endParaRPr lang="en-US"/>
          </a:p>
        </p:txBody>
      </p:sp>
      <p:pic>
        <p:nvPicPr>
          <p:cNvPr id="5" name="Picture 4" descr="Logo&#10;&#10;Description automatically generated with medium confidence">
            <a:extLst>
              <a:ext uri="{FF2B5EF4-FFF2-40B4-BE49-F238E27FC236}">
                <a16:creationId xmlns:a16="http://schemas.microsoft.com/office/drawing/2014/main" id="{6A1D255E-E94D-A404-E22D-1870FE2B8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99108" y="101243"/>
            <a:ext cx="1642925" cy="1081292"/>
          </a:xfrm>
          <a:prstGeom prst="rect">
            <a:avLst/>
          </a:prstGeom>
        </p:spPr>
      </p:pic>
    </p:spTree>
    <p:extLst>
      <p:ext uri="{BB962C8B-B14F-4D97-AF65-F5344CB8AC3E}">
        <p14:creationId xmlns:p14="http://schemas.microsoft.com/office/powerpoint/2010/main" val="3266912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0" y="289"/>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390120" y="470470"/>
            <a:ext cx="6226717"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Titles</a:t>
            </a:r>
            <a:endParaRPr lang="en-US"/>
          </a:p>
        </p:txBody>
      </p:sp>
      <p:pic>
        <p:nvPicPr>
          <p:cNvPr id="5" name="Picture 4" descr="Logo&#10;&#10;Description automatically generated with medium confidence">
            <a:extLst>
              <a:ext uri="{FF2B5EF4-FFF2-40B4-BE49-F238E27FC236}">
                <a16:creationId xmlns:a16="http://schemas.microsoft.com/office/drawing/2014/main" id="{6A1D255E-E94D-A404-E22D-1870FE2B8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99108" y="101243"/>
            <a:ext cx="1642925" cy="1081292"/>
          </a:xfrm>
          <a:prstGeom prst="rect">
            <a:avLst/>
          </a:prstGeom>
        </p:spPr>
      </p:pic>
      <p:sp>
        <p:nvSpPr>
          <p:cNvPr id="6" name="Picture Placeholder 12">
            <a:extLst>
              <a:ext uri="{FF2B5EF4-FFF2-40B4-BE49-F238E27FC236}">
                <a16:creationId xmlns:a16="http://schemas.microsoft.com/office/drawing/2014/main" id="{125DBA8C-F4DB-0D36-D51C-275FFF5B12E3}"/>
              </a:ext>
            </a:extLst>
          </p:cNvPr>
          <p:cNvSpPr>
            <a:spLocks noGrp="1"/>
          </p:cNvSpPr>
          <p:nvPr>
            <p:ph type="pic" sz="quarter" idx="11"/>
          </p:nvPr>
        </p:nvSpPr>
        <p:spPr>
          <a:xfrm>
            <a:off x="5554548" y="1425525"/>
            <a:ext cx="3589452" cy="3719281"/>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2" name="object 3">
            <a:extLst>
              <a:ext uri="{FF2B5EF4-FFF2-40B4-BE49-F238E27FC236}">
                <a16:creationId xmlns:a16="http://schemas.microsoft.com/office/drawing/2014/main" id="{1380E4B3-05CE-C39D-C7D6-CAB444C30F52}"/>
              </a:ext>
            </a:extLst>
          </p:cNvPr>
          <p:cNvSpPr/>
          <p:nvPr userDrawn="1"/>
        </p:nvSpPr>
        <p:spPr>
          <a:xfrm>
            <a:off x="5430645" y="1425525"/>
            <a:ext cx="123903" cy="3717686"/>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Tree>
    <p:extLst>
      <p:ext uri="{BB962C8B-B14F-4D97-AF65-F5344CB8AC3E}">
        <p14:creationId xmlns:p14="http://schemas.microsoft.com/office/powerpoint/2010/main" val="2426431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Slide_opt1">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9020175"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4" name="Title Placeholder 1">
            <a:extLst>
              <a:ext uri="{FF2B5EF4-FFF2-40B4-BE49-F238E27FC236}">
                <a16:creationId xmlns:a16="http://schemas.microsoft.com/office/drawing/2014/main" id="{666FC306-B4B3-F80E-CAC0-B419EBDE353A}"/>
              </a:ext>
            </a:extLst>
          </p:cNvPr>
          <p:cNvSpPr>
            <a:spLocks noGrp="1"/>
          </p:cNvSpPr>
          <p:nvPr>
            <p:ph type="title" hasCustomPrompt="1"/>
          </p:nvPr>
        </p:nvSpPr>
        <p:spPr>
          <a:xfrm>
            <a:off x="390120" y="470470"/>
            <a:ext cx="6919882"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only slide title maximum of 1 line</a:t>
            </a:r>
            <a:endParaRPr lang="en-US"/>
          </a:p>
        </p:txBody>
      </p:sp>
      <p:pic>
        <p:nvPicPr>
          <p:cNvPr id="2" name="Picture 1" descr="Logo&#10;&#10;Description automatically generated with medium confidence">
            <a:extLst>
              <a:ext uri="{FF2B5EF4-FFF2-40B4-BE49-F238E27FC236}">
                <a16:creationId xmlns:a16="http://schemas.microsoft.com/office/drawing/2014/main" id="{0D9F827A-E976-6ABC-1466-86F285CB7C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187" y="3970892"/>
            <a:ext cx="1642925" cy="1081292"/>
          </a:xfrm>
          <a:prstGeom prst="rect">
            <a:avLst/>
          </a:prstGeom>
        </p:spPr>
      </p:pic>
      <p:sp>
        <p:nvSpPr>
          <p:cNvPr id="3" name="Content Placeholder 2">
            <a:extLst>
              <a:ext uri="{FF2B5EF4-FFF2-40B4-BE49-F238E27FC236}">
                <a16:creationId xmlns:a16="http://schemas.microsoft.com/office/drawing/2014/main" id="{0ABF1A5B-745A-E6EC-8F3D-4FD608B1B0A9}"/>
              </a:ext>
            </a:extLst>
          </p:cNvPr>
          <p:cNvSpPr>
            <a:spLocks noGrp="1"/>
          </p:cNvSpPr>
          <p:nvPr>
            <p:ph idx="1"/>
          </p:nvPr>
        </p:nvSpPr>
        <p:spPr>
          <a:xfrm>
            <a:off x="424547" y="1187521"/>
            <a:ext cx="8235197" cy="2546046"/>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133110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Only Slide_opt2">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9020175"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9" name="Content Placeholder 2">
            <a:extLst>
              <a:ext uri="{FF2B5EF4-FFF2-40B4-BE49-F238E27FC236}">
                <a16:creationId xmlns:a16="http://schemas.microsoft.com/office/drawing/2014/main" id="{99088586-E7D9-0274-F6DA-711446356839}"/>
              </a:ext>
            </a:extLst>
          </p:cNvPr>
          <p:cNvSpPr>
            <a:spLocks noGrp="1"/>
          </p:cNvSpPr>
          <p:nvPr>
            <p:ph idx="1"/>
          </p:nvPr>
        </p:nvSpPr>
        <p:spPr>
          <a:xfrm>
            <a:off x="424547" y="2141468"/>
            <a:ext cx="8235197" cy="2546046"/>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Placeholder 1">
            <a:extLst>
              <a:ext uri="{FF2B5EF4-FFF2-40B4-BE49-F238E27FC236}">
                <a16:creationId xmlns:a16="http://schemas.microsoft.com/office/drawing/2014/main" id="{B3ECECC3-1AE5-10C3-4C6E-74D1D5D11911}"/>
              </a:ext>
            </a:extLst>
          </p:cNvPr>
          <p:cNvSpPr>
            <a:spLocks noGrp="1"/>
          </p:cNvSpPr>
          <p:nvPr>
            <p:ph type="title" hasCustomPrompt="1"/>
          </p:nvPr>
        </p:nvSpPr>
        <p:spPr>
          <a:xfrm>
            <a:off x="390120" y="1299192"/>
            <a:ext cx="6919882"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only slide title maximum of 1 line</a:t>
            </a:r>
            <a:endParaRPr lang="en-US"/>
          </a:p>
        </p:txBody>
      </p:sp>
      <p:pic>
        <p:nvPicPr>
          <p:cNvPr id="12" name="Picture 11" descr="Logo&#10;&#10;Description automatically generated with medium confidence">
            <a:extLst>
              <a:ext uri="{FF2B5EF4-FFF2-40B4-BE49-F238E27FC236}">
                <a16:creationId xmlns:a16="http://schemas.microsoft.com/office/drawing/2014/main" id="{624B7872-7768-8994-9EFC-A12171D04E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Tree>
    <p:extLst>
      <p:ext uri="{BB962C8B-B14F-4D97-AF65-F5344CB8AC3E}">
        <p14:creationId xmlns:p14="http://schemas.microsoft.com/office/powerpoint/2010/main" val="444015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_opt3">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0BD68109-0D5F-A423-C4F3-DEA6B5C0B444}"/>
              </a:ext>
            </a:extLst>
          </p:cNvPr>
          <p:cNvSpPr/>
          <p:nvPr userDrawn="1"/>
        </p:nvSpPr>
        <p:spPr>
          <a:xfrm>
            <a:off x="0" y="5019323"/>
            <a:ext cx="9144000" cy="123895"/>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a:p>
        </p:txBody>
      </p:sp>
      <p:sp>
        <p:nvSpPr>
          <p:cNvPr id="3" name="Content Placeholder 2">
            <a:extLst>
              <a:ext uri="{FF2B5EF4-FFF2-40B4-BE49-F238E27FC236}">
                <a16:creationId xmlns:a16="http://schemas.microsoft.com/office/drawing/2014/main" id="{CCF08AD0-AE77-3039-7CEA-D90642EF6A5D}"/>
              </a:ext>
            </a:extLst>
          </p:cNvPr>
          <p:cNvSpPr>
            <a:spLocks noGrp="1"/>
          </p:cNvSpPr>
          <p:nvPr>
            <p:ph idx="1"/>
          </p:nvPr>
        </p:nvSpPr>
        <p:spPr>
          <a:xfrm>
            <a:off x="426476" y="1274651"/>
            <a:ext cx="8235197" cy="2683331"/>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455" b="0" i="0">
                <a:solidFill>
                  <a:srgbClr val="003C3B"/>
                </a:solidFill>
                <a:latin typeface="Outfit" pitchFamily="2" charset="0"/>
                <a:ea typeface="Inter" panose="02000503000000020004" pitchFamily="2" charset="0"/>
              </a:defRPr>
            </a:lvl2pPr>
            <a:lvl3pPr>
              <a:defRPr sz="1455" b="0" i="0">
                <a:solidFill>
                  <a:srgbClr val="003C3B"/>
                </a:solidFill>
                <a:latin typeface="Outfit" pitchFamily="2" charset="0"/>
                <a:ea typeface="Inter" panose="02000503000000020004" pitchFamily="2" charset="0"/>
              </a:defRPr>
            </a:lvl3pPr>
            <a:lvl4pPr>
              <a:defRPr sz="1455" b="0" i="0">
                <a:solidFill>
                  <a:srgbClr val="003C3B"/>
                </a:solidFill>
                <a:latin typeface="Outfit" pitchFamily="2" charset="0"/>
                <a:ea typeface="Inter" panose="02000503000000020004" pitchFamily="2" charset="0"/>
              </a:defRPr>
            </a:lvl4pPr>
            <a:lvl5pPr>
              <a:defRPr sz="1455"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6D2DA59C-4523-11FE-0AFC-93AD51833590}"/>
              </a:ext>
            </a:extLst>
          </p:cNvPr>
          <p:cNvSpPr>
            <a:spLocks noGrp="1"/>
          </p:cNvSpPr>
          <p:nvPr>
            <p:ph type="title" hasCustomPrompt="1"/>
          </p:nvPr>
        </p:nvSpPr>
        <p:spPr>
          <a:xfrm>
            <a:off x="390120" y="470470"/>
            <a:ext cx="6919882"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only slide title maximum of 1 line</a:t>
            </a:r>
            <a:endParaRPr lang="en-US"/>
          </a:p>
        </p:txBody>
      </p:sp>
      <p:pic>
        <p:nvPicPr>
          <p:cNvPr id="8" name="Picture 7" descr="Logo&#10;&#10;Description automatically generated with medium confidence">
            <a:extLst>
              <a:ext uri="{FF2B5EF4-FFF2-40B4-BE49-F238E27FC236}">
                <a16:creationId xmlns:a16="http://schemas.microsoft.com/office/drawing/2014/main" id="{E9C1154D-36D6-A953-38F2-59B9E13E96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187" y="3970892"/>
            <a:ext cx="1642925" cy="1081292"/>
          </a:xfrm>
          <a:prstGeom prst="rect">
            <a:avLst/>
          </a:prstGeom>
        </p:spPr>
      </p:pic>
    </p:spTree>
    <p:extLst>
      <p:ext uri="{BB962C8B-B14F-4D97-AF65-F5344CB8AC3E}">
        <p14:creationId xmlns:p14="http://schemas.microsoft.com/office/powerpoint/2010/main" val="169160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Image Slide_opt1">
    <p:spTree>
      <p:nvGrpSpPr>
        <p:cNvPr id="1" name=""/>
        <p:cNvGrpSpPr/>
        <p:nvPr/>
      </p:nvGrpSpPr>
      <p:grpSpPr>
        <a:xfrm>
          <a:off x="0" y="0"/>
          <a:ext cx="0" cy="0"/>
          <a:chOff x="0" y="0"/>
          <a:chExt cx="0" cy="0"/>
        </a:xfrm>
      </p:grpSpPr>
      <p:sp>
        <p:nvSpPr>
          <p:cNvPr id="11" name="object 10">
            <a:extLst>
              <a:ext uri="{FF2B5EF4-FFF2-40B4-BE49-F238E27FC236}">
                <a16:creationId xmlns:a16="http://schemas.microsoft.com/office/drawing/2014/main" id="{1195EDD9-5DCF-E587-8C4A-A05B7E78D324}"/>
              </a:ext>
            </a:extLst>
          </p:cNvPr>
          <p:cNvSpPr/>
          <p:nvPr/>
        </p:nvSpPr>
        <p:spPr>
          <a:xfrm>
            <a:off x="5226215"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424777" y="2562365"/>
            <a:ext cx="4389830" cy="2125149"/>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390119" y="1301344"/>
            <a:ext cx="4043248"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image slide title maximum of 2 lines</a:t>
            </a:r>
            <a:endParaRPr lang="en-US"/>
          </a:p>
        </p:txBody>
      </p:sp>
      <p:pic>
        <p:nvPicPr>
          <p:cNvPr id="17" name="Picture 16" descr="Logo&#10;&#10;Description automatically generated with medium confidence">
            <a:extLst>
              <a:ext uri="{FF2B5EF4-FFF2-40B4-BE49-F238E27FC236}">
                <a16:creationId xmlns:a16="http://schemas.microsoft.com/office/drawing/2014/main" id="{05790506-9F65-EE13-ED28-F46439388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4" name="Picture Placeholder 12">
            <a:extLst>
              <a:ext uri="{FF2B5EF4-FFF2-40B4-BE49-F238E27FC236}">
                <a16:creationId xmlns:a16="http://schemas.microsoft.com/office/drawing/2014/main" id="{53827B12-AFEC-0AC9-04EF-BDF6A071CF2E}"/>
              </a:ext>
            </a:extLst>
          </p:cNvPr>
          <p:cNvSpPr>
            <a:spLocks noGrp="1"/>
          </p:cNvSpPr>
          <p:nvPr>
            <p:ph type="pic" sz="quarter" idx="11"/>
          </p:nvPr>
        </p:nvSpPr>
        <p:spPr>
          <a:xfrm>
            <a:off x="5347884" y="1306"/>
            <a:ext cx="3796116"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Image Slide_opt2">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3792079"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16" name="Content Placeholder 2">
            <a:extLst>
              <a:ext uri="{FF2B5EF4-FFF2-40B4-BE49-F238E27FC236}">
                <a16:creationId xmlns:a16="http://schemas.microsoft.com/office/drawing/2014/main" id="{314101DF-1D0F-8FAF-5FA2-93517F558DC5}"/>
              </a:ext>
            </a:extLst>
          </p:cNvPr>
          <p:cNvSpPr>
            <a:spLocks noGrp="1"/>
          </p:cNvSpPr>
          <p:nvPr>
            <p:ph idx="1"/>
          </p:nvPr>
        </p:nvSpPr>
        <p:spPr>
          <a:xfrm>
            <a:off x="4350080" y="1705175"/>
            <a:ext cx="4389830" cy="2125149"/>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0E34B44A-7A8E-F500-20CE-D4E64B0EF12C}"/>
              </a:ext>
            </a:extLst>
          </p:cNvPr>
          <p:cNvSpPr>
            <a:spLocks noGrp="1"/>
          </p:cNvSpPr>
          <p:nvPr>
            <p:ph type="title" hasCustomPrompt="1"/>
          </p:nvPr>
        </p:nvSpPr>
        <p:spPr>
          <a:xfrm>
            <a:off x="4350079" y="421413"/>
            <a:ext cx="4236359"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image slide title maximum of 2 lines</a:t>
            </a:r>
            <a:endParaRPr lang="en-US"/>
          </a:p>
        </p:txBody>
      </p:sp>
      <p:pic>
        <p:nvPicPr>
          <p:cNvPr id="72" name="Picture 71" descr="Logo&#10;&#10;Description automatically generated with medium confidence">
            <a:extLst>
              <a:ext uri="{FF2B5EF4-FFF2-40B4-BE49-F238E27FC236}">
                <a16:creationId xmlns:a16="http://schemas.microsoft.com/office/drawing/2014/main" id="{A7E1376B-7710-0DD8-EA1F-07505FDD1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24879" y="3970892"/>
            <a:ext cx="1642925" cy="1081292"/>
          </a:xfrm>
          <a:prstGeom prst="rect">
            <a:avLst/>
          </a:prstGeom>
        </p:spPr>
      </p:pic>
      <p:sp>
        <p:nvSpPr>
          <p:cNvPr id="3" name="Picture Placeholder 12">
            <a:extLst>
              <a:ext uri="{FF2B5EF4-FFF2-40B4-BE49-F238E27FC236}">
                <a16:creationId xmlns:a16="http://schemas.microsoft.com/office/drawing/2014/main" id="{666F29F3-5F63-ECBC-D7F4-B4046920754E}"/>
              </a:ext>
            </a:extLst>
          </p:cNvPr>
          <p:cNvSpPr>
            <a:spLocks noGrp="1"/>
          </p:cNvSpPr>
          <p:nvPr>
            <p:ph type="pic" sz="quarter" idx="11"/>
          </p:nvPr>
        </p:nvSpPr>
        <p:spPr>
          <a:xfrm>
            <a:off x="0" y="2149"/>
            <a:ext cx="3796116"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918808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Only Slid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F4E101A4-56D7-2B69-7070-2CA34A9EEFCC}"/>
              </a:ext>
            </a:extLst>
          </p:cNvPr>
          <p:cNvSpPr>
            <a:spLocks noGrp="1"/>
          </p:cNvSpPr>
          <p:nvPr>
            <p:ph type="pic" sz="quarter" idx="11"/>
          </p:nvPr>
        </p:nvSpPr>
        <p:spPr>
          <a:xfrm>
            <a:off x="0" y="2149"/>
            <a:ext cx="9144000"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2600472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ultiple Image Slide_opt1">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9020097"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8" name="Picture Placeholder 12">
            <a:extLst>
              <a:ext uri="{FF2B5EF4-FFF2-40B4-BE49-F238E27FC236}">
                <a16:creationId xmlns:a16="http://schemas.microsoft.com/office/drawing/2014/main" id="{C6CDE099-1FB8-58A8-FC61-4700ECB4DA69}"/>
              </a:ext>
            </a:extLst>
          </p:cNvPr>
          <p:cNvSpPr>
            <a:spLocks noGrp="1"/>
          </p:cNvSpPr>
          <p:nvPr>
            <p:ph type="pic" sz="quarter" idx="13"/>
          </p:nvPr>
        </p:nvSpPr>
        <p:spPr>
          <a:xfrm>
            <a:off x="437908" y="1231974"/>
            <a:ext cx="2186519" cy="2002406"/>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0" name="Picture Placeholder 12">
            <a:extLst>
              <a:ext uri="{FF2B5EF4-FFF2-40B4-BE49-F238E27FC236}">
                <a16:creationId xmlns:a16="http://schemas.microsoft.com/office/drawing/2014/main" id="{EC66147D-9FC7-612D-FFE0-F5B777FAF52E}"/>
              </a:ext>
            </a:extLst>
          </p:cNvPr>
          <p:cNvSpPr>
            <a:spLocks noGrp="1"/>
          </p:cNvSpPr>
          <p:nvPr>
            <p:ph type="pic" sz="quarter" idx="14"/>
          </p:nvPr>
        </p:nvSpPr>
        <p:spPr>
          <a:xfrm>
            <a:off x="3321408" y="1231974"/>
            <a:ext cx="2186519" cy="2002406"/>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1" name="Picture Placeholder 12">
            <a:extLst>
              <a:ext uri="{FF2B5EF4-FFF2-40B4-BE49-F238E27FC236}">
                <a16:creationId xmlns:a16="http://schemas.microsoft.com/office/drawing/2014/main" id="{2BA07D73-342E-F574-3FF1-6110E6D91C04}"/>
              </a:ext>
            </a:extLst>
          </p:cNvPr>
          <p:cNvSpPr>
            <a:spLocks noGrp="1"/>
          </p:cNvSpPr>
          <p:nvPr>
            <p:ph type="pic" sz="quarter" idx="15"/>
          </p:nvPr>
        </p:nvSpPr>
        <p:spPr>
          <a:xfrm>
            <a:off x="6184341" y="1231974"/>
            <a:ext cx="2186519" cy="2002406"/>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4339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_grey_opt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18CBD-6FF2-33EA-7CEC-90D3B43D5D11}"/>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22" name="Picture 21" descr="Icon&#10;&#10;Description automatically generated">
            <a:extLst>
              <a:ext uri="{FF2B5EF4-FFF2-40B4-BE49-F238E27FC236}">
                <a16:creationId xmlns:a16="http://schemas.microsoft.com/office/drawing/2014/main" id="{CC92E8A1-37D3-2FC9-50B2-B2124284996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801261" y="181"/>
            <a:ext cx="4342739" cy="514313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ultiple Image Slide_opt2">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1" name="object 10">
            <a:extLst>
              <a:ext uri="{FF2B5EF4-FFF2-40B4-BE49-F238E27FC236}">
                <a16:creationId xmlns:a16="http://schemas.microsoft.com/office/drawing/2014/main" id="{963E5D43-6872-AA68-89A8-5460AE836BC0}"/>
              </a:ext>
            </a:extLst>
          </p:cNvPr>
          <p:cNvSpPr/>
          <p:nvPr userDrawn="1"/>
        </p:nvSpPr>
        <p:spPr>
          <a:xfrm>
            <a:off x="9020097"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9" name="Picture Placeholder 12">
            <a:extLst>
              <a:ext uri="{FF2B5EF4-FFF2-40B4-BE49-F238E27FC236}">
                <a16:creationId xmlns:a16="http://schemas.microsoft.com/office/drawing/2014/main" id="{4441B3FD-1279-E5F0-E2EF-2F813922601B}"/>
              </a:ext>
            </a:extLst>
          </p:cNvPr>
          <p:cNvSpPr>
            <a:spLocks noGrp="1"/>
          </p:cNvSpPr>
          <p:nvPr>
            <p:ph type="pic" sz="quarter" idx="13"/>
          </p:nvPr>
        </p:nvSpPr>
        <p:spPr>
          <a:xfrm>
            <a:off x="178613" y="1333874"/>
            <a:ext cx="2774183" cy="3707164"/>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0" name="Picture Placeholder 12">
            <a:extLst>
              <a:ext uri="{FF2B5EF4-FFF2-40B4-BE49-F238E27FC236}">
                <a16:creationId xmlns:a16="http://schemas.microsoft.com/office/drawing/2014/main" id="{6981FABC-D64E-DD4E-DD40-88B87CDE4C1B}"/>
              </a:ext>
            </a:extLst>
          </p:cNvPr>
          <p:cNvSpPr>
            <a:spLocks noGrp="1"/>
          </p:cNvSpPr>
          <p:nvPr>
            <p:ph type="pic" sz="quarter" idx="14"/>
          </p:nvPr>
        </p:nvSpPr>
        <p:spPr>
          <a:xfrm>
            <a:off x="3062113" y="1333874"/>
            <a:ext cx="2774183" cy="3707164"/>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2" name="Picture Placeholder 12">
            <a:extLst>
              <a:ext uri="{FF2B5EF4-FFF2-40B4-BE49-F238E27FC236}">
                <a16:creationId xmlns:a16="http://schemas.microsoft.com/office/drawing/2014/main" id="{267225A8-DF92-6DC4-B9E0-536C7B8E9CEE}"/>
              </a:ext>
            </a:extLst>
          </p:cNvPr>
          <p:cNvSpPr>
            <a:spLocks noGrp="1"/>
          </p:cNvSpPr>
          <p:nvPr>
            <p:ph type="pic" sz="quarter" idx="15"/>
          </p:nvPr>
        </p:nvSpPr>
        <p:spPr>
          <a:xfrm>
            <a:off x="5925046" y="1333874"/>
            <a:ext cx="2774183" cy="3707164"/>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8113592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ultiple Image Slide_opt3">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1" name="object 10">
            <a:extLst>
              <a:ext uri="{FF2B5EF4-FFF2-40B4-BE49-F238E27FC236}">
                <a16:creationId xmlns:a16="http://schemas.microsoft.com/office/drawing/2014/main" id="{963E5D43-6872-AA68-89A8-5460AE836BC0}"/>
              </a:ext>
            </a:extLst>
          </p:cNvPr>
          <p:cNvSpPr/>
          <p:nvPr userDrawn="1"/>
        </p:nvSpPr>
        <p:spPr>
          <a:xfrm>
            <a:off x="9020097"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2" name="Title Placeholder 1">
            <a:extLst>
              <a:ext uri="{FF2B5EF4-FFF2-40B4-BE49-F238E27FC236}">
                <a16:creationId xmlns:a16="http://schemas.microsoft.com/office/drawing/2014/main" id="{9D8CD300-AFD2-A445-594E-242C47286653}"/>
              </a:ext>
            </a:extLst>
          </p:cNvPr>
          <p:cNvSpPr>
            <a:spLocks noGrp="1"/>
          </p:cNvSpPr>
          <p:nvPr>
            <p:ph type="title" hasCustomPrompt="1"/>
          </p:nvPr>
        </p:nvSpPr>
        <p:spPr>
          <a:xfrm>
            <a:off x="390119" y="1301344"/>
            <a:ext cx="4043248"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main images</a:t>
            </a:r>
            <a:endParaRPr lang="en-US"/>
          </a:p>
        </p:txBody>
      </p:sp>
      <p:sp>
        <p:nvSpPr>
          <p:cNvPr id="7" name="Picture Placeholder 12">
            <a:extLst>
              <a:ext uri="{FF2B5EF4-FFF2-40B4-BE49-F238E27FC236}">
                <a16:creationId xmlns:a16="http://schemas.microsoft.com/office/drawing/2014/main" id="{26C29E3D-6339-BE55-5799-0028BAFC3DEA}"/>
              </a:ext>
            </a:extLst>
          </p:cNvPr>
          <p:cNvSpPr>
            <a:spLocks noGrp="1"/>
          </p:cNvSpPr>
          <p:nvPr>
            <p:ph type="pic" sz="quarter" idx="13"/>
          </p:nvPr>
        </p:nvSpPr>
        <p:spPr>
          <a:xfrm>
            <a:off x="127969" y="2899243"/>
            <a:ext cx="2774183" cy="214179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8" name="Picture Placeholder 12">
            <a:extLst>
              <a:ext uri="{FF2B5EF4-FFF2-40B4-BE49-F238E27FC236}">
                <a16:creationId xmlns:a16="http://schemas.microsoft.com/office/drawing/2014/main" id="{5557DA65-DD09-B94E-7CC0-8C994100CDE0}"/>
              </a:ext>
            </a:extLst>
          </p:cNvPr>
          <p:cNvSpPr>
            <a:spLocks noGrp="1"/>
          </p:cNvSpPr>
          <p:nvPr>
            <p:ph type="pic" sz="quarter" idx="14"/>
          </p:nvPr>
        </p:nvSpPr>
        <p:spPr>
          <a:xfrm>
            <a:off x="3011469" y="2899243"/>
            <a:ext cx="2774183" cy="214179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9" name="Picture Placeholder 12">
            <a:extLst>
              <a:ext uri="{FF2B5EF4-FFF2-40B4-BE49-F238E27FC236}">
                <a16:creationId xmlns:a16="http://schemas.microsoft.com/office/drawing/2014/main" id="{3B0D28BD-15AE-5855-9139-0860ED508082}"/>
              </a:ext>
            </a:extLst>
          </p:cNvPr>
          <p:cNvSpPr>
            <a:spLocks noGrp="1"/>
          </p:cNvSpPr>
          <p:nvPr>
            <p:ph type="pic" sz="quarter" idx="15"/>
          </p:nvPr>
        </p:nvSpPr>
        <p:spPr>
          <a:xfrm>
            <a:off x="5874402" y="2899243"/>
            <a:ext cx="2774183" cy="214179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325207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mp; Image Slide_opt4">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424777" y="2562365"/>
            <a:ext cx="4389830" cy="2125149"/>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390119" y="1301344"/>
            <a:ext cx="4043248"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image slide title maximum of 2 lines</a:t>
            </a:r>
            <a:endParaRPr lang="en-US"/>
          </a:p>
        </p:txBody>
      </p:sp>
      <p:pic>
        <p:nvPicPr>
          <p:cNvPr id="17" name="Picture 16" descr="Logo&#10;&#10;Description automatically generated with medium confidence">
            <a:extLst>
              <a:ext uri="{FF2B5EF4-FFF2-40B4-BE49-F238E27FC236}">
                <a16:creationId xmlns:a16="http://schemas.microsoft.com/office/drawing/2014/main" id="{05790506-9F65-EE13-ED28-F46439388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Tree>
    <p:extLst>
      <p:ext uri="{BB962C8B-B14F-4D97-AF65-F5344CB8AC3E}">
        <p14:creationId xmlns:p14="http://schemas.microsoft.com/office/powerpoint/2010/main" val="6989581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_opt3">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71280F10-9A00-38FC-CBBE-9B2D4CB648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0" y="102462"/>
            <a:ext cx="2856187" cy="1879801"/>
          </a:xfrm>
          <a:prstGeom prst="rect">
            <a:avLst/>
          </a:prstGeom>
        </p:spPr>
      </p:pic>
      <p:sp>
        <p:nvSpPr>
          <p:cNvPr id="8" name="Title Placeholder 1">
            <a:extLst>
              <a:ext uri="{FF2B5EF4-FFF2-40B4-BE49-F238E27FC236}">
                <a16:creationId xmlns:a16="http://schemas.microsoft.com/office/drawing/2014/main" id="{0F23457A-38BB-DF64-F930-13DF3E90421D}"/>
              </a:ext>
            </a:extLst>
          </p:cNvPr>
          <p:cNvSpPr>
            <a:spLocks noGrp="1"/>
          </p:cNvSpPr>
          <p:nvPr>
            <p:ph type="title" hasCustomPrompt="1"/>
          </p:nvPr>
        </p:nvSpPr>
        <p:spPr>
          <a:xfrm>
            <a:off x="390119" y="4176465"/>
            <a:ext cx="4043248" cy="491239"/>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Thank you.</a:t>
            </a:r>
            <a:endParaRPr lang="en-US"/>
          </a:p>
        </p:txBody>
      </p:sp>
    </p:spTree>
    <p:extLst>
      <p:ext uri="{BB962C8B-B14F-4D97-AF65-F5344CB8AC3E}">
        <p14:creationId xmlns:p14="http://schemas.microsoft.com/office/powerpoint/2010/main" val="18947420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Slide_opt2">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0"/>
            <a:ext cx="9144000" cy="5143211"/>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rgbClr val="003C3B"/>
          </a:solidFill>
        </p:spPr>
        <p:txBody>
          <a:bodyPr wrap="square" lIns="0" tIns="0" rIns="0" bIns="0" rtlCol="0"/>
          <a:lstStyle/>
          <a:p>
            <a:endParaRPr/>
          </a:p>
        </p:txBody>
      </p:sp>
      <p:sp>
        <p:nvSpPr>
          <p:cNvPr id="11" name="Title Placeholder 1">
            <a:extLst>
              <a:ext uri="{FF2B5EF4-FFF2-40B4-BE49-F238E27FC236}">
                <a16:creationId xmlns:a16="http://schemas.microsoft.com/office/drawing/2014/main" id="{7C464088-0278-F626-5281-01C0727EF9BD}"/>
              </a:ext>
            </a:extLst>
          </p:cNvPr>
          <p:cNvSpPr>
            <a:spLocks noGrp="1"/>
          </p:cNvSpPr>
          <p:nvPr>
            <p:ph type="title" hasCustomPrompt="1"/>
          </p:nvPr>
        </p:nvSpPr>
        <p:spPr>
          <a:xfrm>
            <a:off x="390119" y="4176465"/>
            <a:ext cx="4043248" cy="491239"/>
          </a:xfrm>
          <a:prstGeom prst="rect">
            <a:avLst/>
          </a:prstGeom>
        </p:spPr>
        <p:txBody>
          <a:bodyPr vert="horz" lIns="91440" tIns="45720" rIns="91440" bIns="45720" rtlCol="0" anchor="t">
            <a:noAutofit/>
          </a:bodyPr>
          <a:lstStyle>
            <a:lvl1pPr>
              <a:defRPr sz="3002" b="0" i="0">
                <a:solidFill>
                  <a:schemeClr val="bg1"/>
                </a:solidFill>
                <a:latin typeface="Outfit" pitchFamily="2" charset="0"/>
              </a:defRPr>
            </a:lvl1pPr>
          </a:lstStyle>
          <a:p>
            <a:r>
              <a:rPr lang="en-GB"/>
              <a:t>Thank you.</a:t>
            </a:r>
            <a:endParaRPr lang="en-US"/>
          </a:p>
        </p:txBody>
      </p:sp>
      <p:pic>
        <p:nvPicPr>
          <p:cNvPr id="13" name="Picture 12" descr="Logo&#10;&#10;Description automatically generated">
            <a:extLst>
              <a:ext uri="{FF2B5EF4-FFF2-40B4-BE49-F238E27FC236}">
                <a16:creationId xmlns:a16="http://schemas.microsoft.com/office/drawing/2014/main" id="{213A8897-6532-2E8B-47F6-784F3B6DB2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0" y="102462"/>
            <a:ext cx="2856186" cy="1879801"/>
          </a:xfrm>
          <a:prstGeom prst="rect">
            <a:avLst/>
          </a:prstGeom>
        </p:spPr>
      </p:pic>
    </p:spTree>
    <p:extLst>
      <p:ext uri="{BB962C8B-B14F-4D97-AF65-F5344CB8AC3E}">
        <p14:creationId xmlns:p14="http://schemas.microsoft.com/office/powerpoint/2010/main" val="101275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Slide_opt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0"/>
            <a:ext cx="9144000" cy="5143211"/>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rgbClr val="017D69"/>
          </a:solidFill>
        </p:spPr>
        <p:txBody>
          <a:bodyPr wrap="square" lIns="0" tIns="0" rIns="0" bIns="0" rtlCol="0"/>
          <a:lstStyle/>
          <a:p>
            <a:endParaRPr/>
          </a:p>
        </p:txBody>
      </p:sp>
      <p:sp>
        <p:nvSpPr>
          <p:cNvPr id="11" name="Title Placeholder 1">
            <a:extLst>
              <a:ext uri="{FF2B5EF4-FFF2-40B4-BE49-F238E27FC236}">
                <a16:creationId xmlns:a16="http://schemas.microsoft.com/office/drawing/2014/main" id="{7C464088-0278-F626-5281-01C0727EF9BD}"/>
              </a:ext>
            </a:extLst>
          </p:cNvPr>
          <p:cNvSpPr>
            <a:spLocks noGrp="1"/>
          </p:cNvSpPr>
          <p:nvPr>
            <p:ph type="title" hasCustomPrompt="1"/>
          </p:nvPr>
        </p:nvSpPr>
        <p:spPr>
          <a:xfrm>
            <a:off x="390119" y="4176465"/>
            <a:ext cx="4043248" cy="491239"/>
          </a:xfrm>
          <a:prstGeom prst="rect">
            <a:avLst/>
          </a:prstGeom>
        </p:spPr>
        <p:txBody>
          <a:bodyPr vert="horz" lIns="91440" tIns="45720" rIns="91440" bIns="45720" rtlCol="0" anchor="t">
            <a:noAutofit/>
          </a:bodyPr>
          <a:lstStyle>
            <a:lvl1pPr>
              <a:defRPr sz="3002" b="0" i="0">
                <a:solidFill>
                  <a:schemeClr val="bg1"/>
                </a:solidFill>
                <a:latin typeface="Outfit" pitchFamily="2" charset="0"/>
              </a:defRPr>
            </a:lvl1pPr>
          </a:lstStyle>
          <a:p>
            <a:r>
              <a:rPr lang="en-GB"/>
              <a:t>Thank you.</a:t>
            </a:r>
            <a:endParaRPr lang="en-US"/>
          </a:p>
        </p:txBody>
      </p:sp>
      <p:pic>
        <p:nvPicPr>
          <p:cNvPr id="13" name="Picture 12" descr="Logo&#10;&#10;Description automatically generated">
            <a:extLst>
              <a:ext uri="{FF2B5EF4-FFF2-40B4-BE49-F238E27FC236}">
                <a16:creationId xmlns:a16="http://schemas.microsoft.com/office/drawing/2014/main" id="{213A8897-6532-2E8B-47F6-784F3B6DB2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0" y="102462"/>
            <a:ext cx="2856186" cy="1879801"/>
          </a:xfrm>
          <a:prstGeom prst="rect">
            <a:avLst/>
          </a:prstGeom>
        </p:spPr>
      </p:pic>
    </p:spTree>
    <p:extLst>
      <p:ext uri="{BB962C8B-B14F-4D97-AF65-F5344CB8AC3E}">
        <p14:creationId xmlns:p14="http://schemas.microsoft.com/office/powerpoint/2010/main" val="322043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_green_opt2">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73FC7192-5640-E4D1-6D94-EF9E536C58AD}"/>
              </a:ext>
            </a:extLst>
          </p:cNvPr>
          <p:cNvSpPr/>
          <p:nvPr userDrawn="1"/>
        </p:nvSpPr>
        <p:spPr>
          <a:xfrm>
            <a:off x="1" y="0"/>
            <a:ext cx="9143999" cy="5143500"/>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 name="Picture 2" descr="Logo&#10;&#10;Description automatically generated">
            <a:extLst>
              <a:ext uri="{FF2B5EF4-FFF2-40B4-BE49-F238E27FC236}">
                <a16:creationId xmlns:a16="http://schemas.microsoft.com/office/drawing/2014/main" id="{8D4224B5-A0CB-32E5-E19F-DD77DD8201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7" name="Subtitle 2">
            <a:extLst>
              <a:ext uri="{FF2B5EF4-FFF2-40B4-BE49-F238E27FC236}">
                <a16:creationId xmlns:a16="http://schemas.microsoft.com/office/drawing/2014/main" id="{A30411B7-870E-526A-63C0-7491D2653195}"/>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11" name="Picture 10" descr="Icon&#10;&#10;Description automatically generated">
            <a:extLst>
              <a:ext uri="{FF2B5EF4-FFF2-40B4-BE49-F238E27FC236}">
                <a16:creationId xmlns:a16="http://schemas.microsoft.com/office/drawing/2014/main" id="{55362597-C858-FCD7-A727-9D8CE81A8D4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745954" y="0"/>
            <a:ext cx="4398046" cy="5143139"/>
          </a:xfrm>
          <a:prstGeom prst="rect">
            <a:avLst/>
          </a:prstGeom>
        </p:spPr>
      </p:pic>
      <p:sp>
        <p:nvSpPr>
          <p:cNvPr id="14" name="Title Placeholder 1">
            <a:extLst>
              <a:ext uri="{FF2B5EF4-FFF2-40B4-BE49-F238E27FC236}">
                <a16:creationId xmlns:a16="http://schemas.microsoft.com/office/drawing/2014/main" id="{3D6B1C71-2C1E-E168-354C-EF9EBB1819C2}"/>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spTree>
    <p:extLst>
      <p:ext uri="{BB962C8B-B14F-4D97-AF65-F5344CB8AC3E}">
        <p14:creationId xmlns:p14="http://schemas.microsoft.com/office/powerpoint/2010/main" val="316097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_white_opt3">
    <p:spTree>
      <p:nvGrpSpPr>
        <p:cNvPr id="1" name=""/>
        <p:cNvGrpSpPr/>
        <p:nvPr/>
      </p:nvGrpSpPr>
      <p:grpSpPr>
        <a:xfrm>
          <a:off x="0" y="0"/>
          <a:ext cx="0" cy="0"/>
          <a:chOff x="0" y="0"/>
          <a:chExt cx="0" cy="0"/>
        </a:xfrm>
      </p:grpSpPr>
      <p:pic>
        <p:nvPicPr>
          <p:cNvPr id="6" name="Picture 5" descr="A group of people inside a building&#10;&#10;Description automatically generated with medium confidence">
            <a:extLst>
              <a:ext uri="{FF2B5EF4-FFF2-40B4-BE49-F238E27FC236}">
                <a16:creationId xmlns:a16="http://schemas.microsoft.com/office/drawing/2014/main" id="{58AAB12F-A906-1F06-31DB-042EF31330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35531" y="-1123"/>
            <a:ext cx="4492911" cy="4520674"/>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3" name="Picture Placeholder 6">
            <a:extLst>
              <a:ext uri="{FF2B5EF4-FFF2-40B4-BE49-F238E27FC236}">
                <a16:creationId xmlns:a16="http://schemas.microsoft.com/office/drawing/2014/main" id="{90DEBE9C-A3B3-8A25-ACF6-5DE4D57E1A17}"/>
              </a:ext>
            </a:extLst>
          </p:cNvPr>
          <p:cNvSpPr>
            <a:spLocks noGrp="1"/>
          </p:cNvSpPr>
          <p:nvPr>
            <p:ph type="pic" sz="quarter" idx="10"/>
          </p:nvPr>
        </p:nvSpPr>
        <p:spPr>
          <a:xfrm>
            <a:off x="5474537" y="-1123"/>
            <a:ext cx="3837872" cy="416198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007824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007824 h 11310868"/>
              <a:gd name="connsiteX0" fmla="*/ 0 w 7703452"/>
              <a:gd name="connsiteY0" fmla="*/ 16897 h 8319941"/>
              <a:gd name="connsiteX1" fmla="*/ 7703452 w 7703452"/>
              <a:gd name="connsiteY1" fmla="*/ 0 h 8319941"/>
              <a:gd name="connsiteX2" fmla="*/ 7703452 w 7703452"/>
              <a:gd name="connsiteY2" fmla="*/ 5517556 h 8319941"/>
              <a:gd name="connsiteX3" fmla="*/ 7504076 w 7703452"/>
              <a:gd name="connsiteY3" fmla="*/ 6214618 h 8319941"/>
              <a:gd name="connsiteX4" fmla="*/ 6952854 w 7703452"/>
              <a:gd name="connsiteY4" fmla="*/ 6721357 h 8319941"/>
              <a:gd name="connsiteX5" fmla="*/ 3851726 w 7703452"/>
              <a:gd name="connsiteY5" fmla="*/ 8319941 h 8319941"/>
              <a:gd name="connsiteX6" fmla="*/ 750597 w 7703452"/>
              <a:gd name="connsiteY6" fmla="*/ 6721357 h 8319941"/>
              <a:gd name="connsiteX7" fmla="*/ 199376 w 7703452"/>
              <a:gd name="connsiteY7" fmla="*/ 6214523 h 8319941"/>
              <a:gd name="connsiteX8" fmla="*/ 0 w 7703452"/>
              <a:gd name="connsiteY8" fmla="*/ 5517462 h 8319941"/>
              <a:gd name="connsiteX9" fmla="*/ 0 w 7703452"/>
              <a:gd name="connsiteY9" fmla="*/ 16897 h 8319941"/>
              <a:gd name="connsiteX0" fmla="*/ 0 w 7752480"/>
              <a:gd name="connsiteY0" fmla="*/ 16897 h 8319941"/>
              <a:gd name="connsiteX1" fmla="*/ 7752480 w 7752480"/>
              <a:gd name="connsiteY1" fmla="*/ 0 h 8319941"/>
              <a:gd name="connsiteX2" fmla="*/ 7703452 w 7752480"/>
              <a:gd name="connsiteY2" fmla="*/ 5517556 h 8319941"/>
              <a:gd name="connsiteX3" fmla="*/ 7504076 w 7752480"/>
              <a:gd name="connsiteY3" fmla="*/ 6214618 h 8319941"/>
              <a:gd name="connsiteX4" fmla="*/ 6952854 w 7752480"/>
              <a:gd name="connsiteY4" fmla="*/ 6721357 h 8319941"/>
              <a:gd name="connsiteX5" fmla="*/ 3851726 w 7752480"/>
              <a:gd name="connsiteY5" fmla="*/ 8319941 h 8319941"/>
              <a:gd name="connsiteX6" fmla="*/ 750597 w 7752480"/>
              <a:gd name="connsiteY6" fmla="*/ 6721357 h 8319941"/>
              <a:gd name="connsiteX7" fmla="*/ 199376 w 7752480"/>
              <a:gd name="connsiteY7" fmla="*/ 6214523 h 8319941"/>
              <a:gd name="connsiteX8" fmla="*/ 0 w 7752480"/>
              <a:gd name="connsiteY8" fmla="*/ 5517462 h 8319941"/>
              <a:gd name="connsiteX9" fmla="*/ 0 w 7752480"/>
              <a:gd name="connsiteY9" fmla="*/ 16897 h 831994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29417 w 7781897"/>
              <a:gd name="connsiteY8" fmla="*/ 5519682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858460 w 7781897"/>
              <a:gd name="connsiteY6" fmla="*/ 6694903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92328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60152 w 7781899"/>
              <a:gd name="connsiteY7" fmla="*/ 6130719 h 8226579"/>
              <a:gd name="connsiteX8" fmla="*/ 0 w 7781899"/>
              <a:gd name="connsiteY8" fmla="*/ 5510125 h 8226579"/>
              <a:gd name="connsiteX9" fmla="*/ 0 w 7781899"/>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79763 w 7781899"/>
              <a:gd name="connsiteY7" fmla="*/ 6207185 h 8226579"/>
              <a:gd name="connsiteX8" fmla="*/ 0 w 7781899"/>
              <a:gd name="connsiteY8" fmla="*/ 5510125 h 8226579"/>
              <a:gd name="connsiteX9" fmla="*/ 0 w 7781899"/>
              <a:gd name="connsiteY9" fmla="*/ 0 h 822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1899" h="8226579">
                <a:moveTo>
                  <a:pt x="0" y="0"/>
                </a:moveTo>
                <a:lnTo>
                  <a:pt x="7781897" y="2220"/>
                </a:lnTo>
                <a:cubicBezTo>
                  <a:pt x="7781898" y="1831847"/>
                  <a:pt x="7781898" y="3661474"/>
                  <a:pt x="7781899" y="5491101"/>
                </a:cubicBezTo>
                <a:cubicBezTo>
                  <a:pt x="7781899" y="5736264"/>
                  <a:pt x="7725599" y="6020984"/>
                  <a:pt x="7592328" y="6216838"/>
                </a:cubicBezTo>
                <a:cubicBezTo>
                  <a:pt x="7459057" y="6412692"/>
                  <a:pt x="7210644" y="6548580"/>
                  <a:pt x="6982271" y="6666228"/>
                </a:cubicBezTo>
                <a:cubicBezTo>
                  <a:pt x="5951831" y="7167229"/>
                  <a:pt x="4921391" y="7696903"/>
                  <a:pt x="3890950" y="8226579"/>
                </a:cubicBezTo>
                <a:lnTo>
                  <a:pt x="858460" y="6694903"/>
                </a:lnTo>
                <a:cubicBezTo>
                  <a:pt x="630088" y="6577160"/>
                  <a:pt x="312048" y="6421038"/>
                  <a:pt x="179763" y="6207185"/>
                </a:cubicBezTo>
                <a:cubicBezTo>
                  <a:pt x="49278" y="5996274"/>
                  <a:pt x="0" y="5755287"/>
                  <a:pt x="0" y="5510125"/>
                </a:cubicBezTo>
                <a:lnTo>
                  <a:pt x="0" y="0"/>
                </a:ln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dirty="0"/>
          </a:p>
        </p:txBody>
      </p:sp>
    </p:spTree>
    <p:extLst>
      <p:ext uri="{BB962C8B-B14F-4D97-AF65-F5344CB8AC3E}">
        <p14:creationId xmlns:p14="http://schemas.microsoft.com/office/powerpoint/2010/main" val="317652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ver Slide_green_opt3">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32295549-C08F-2833-10A2-22BF12289814}"/>
              </a:ext>
            </a:extLst>
          </p:cNvPr>
          <p:cNvSpPr/>
          <p:nvPr userDrawn="1"/>
        </p:nvSpPr>
        <p:spPr>
          <a:xfrm>
            <a:off x="0" y="289"/>
            <a:ext cx="9144000"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7" name="Picture 6" descr="A picture containing text, sky, outdoor, green&#10;&#10;Description automatically generated">
            <a:extLst>
              <a:ext uri="{FF2B5EF4-FFF2-40B4-BE49-F238E27FC236}">
                <a16:creationId xmlns:a16="http://schemas.microsoft.com/office/drawing/2014/main" id="{A87E668B-9E4F-B66A-219F-844904B174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8369" y="-1125"/>
            <a:ext cx="4490207" cy="4517954"/>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pic>
        <p:nvPicPr>
          <p:cNvPr id="5" name="Picture 4" descr="Logo&#10;&#10;Description automatically generated">
            <a:extLst>
              <a:ext uri="{FF2B5EF4-FFF2-40B4-BE49-F238E27FC236}">
                <a16:creationId xmlns:a16="http://schemas.microsoft.com/office/drawing/2014/main" id="{56800AB7-3DD6-1390-0D81-070E14CB57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6" name="Picture Placeholder 6">
            <a:extLst>
              <a:ext uri="{FF2B5EF4-FFF2-40B4-BE49-F238E27FC236}">
                <a16:creationId xmlns:a16="http://schemas.microsoft.com/office/drawing/2014/main" id="{6A67FF1C-2AE3-AC33-1C9E-A9127729BFE2}"/>
              </a:ext>
            </a:extLst>
          </p:cNvPr>
          <p:cNvSpPr>
            <a:spLocks noGrp="1"/>
          </p:cNvSpPr>
          <p:nvPr>
            <p:ph type="pic" sz="quarter" idx="10"/>
          </p:nvPr>
        </p:nvSpPr>
        <p:spPr>
          <a:xfrm>
            <a:off x="5474537" y="-1123"/>
            <a:ext cx="3837872" cy="416198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007824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007824 h 11310868"/>
              <a:gd name="connsiteX0" fmla="*/ 0 w 7703452"/>
              <a:gd name="connsiteY0" fmla="*/ 16897 h 8319941"/>
              <a:gd name="connsiteX1" fmla="*/ 7703452 w 7703452"/>
              <a:gd name="connsiteY1" fmla="*/ 0 h 8319941"/>
              <a:gd name="connsiteX2" fmla="*/ 7703452 w 7703452"/>
              <a:gd name="connsiteY2" fmla="*/ 5517556 h 8319941"/>
              <a:gd name="connsiteX3" fmla="*/ 7504076 w 7703452"/>
              <a:gd name="connsiteY3" fmla="*/ 6214618 h 8319941"/>
              <a:gd name="connsiteX4" fmla="*/ 6952854 w 7703452"/>
              <a:gd name="connsiteY4" fmla="*/ 6721357 h 8319941"/>
              <a:gd name="connsiteX5" fmla="*/ 3851726 w 7703452"/>
              <a:gd name="connsiteY5" fmla="*/ 8319941 h 8319941"/>
              <a:gd name="connsiteX6" fmla="*/ 750597 w 7703452"/>
              <a:gd name="connsiteY6" fmla="*/ 6721357 h 8319941"/>
              <a:gd name="connsiteX7" fmla="*/ 199376 w 7703452"/>
              <a:gd name="connsiteY7" fmla="*/ 6214523 h 8319941"/>
              <a:gd name="connsiteX8" fmla="*/ 0 w 7703452"/>
              <a:gd name="connsiteY8" fmla="*/ 5517462 h 8319941"/>
              <a:gd name="connsiteX9" fmla="*/ 0 w 7703452"/>
              <a:gd name="connsiteY9" fmla="*/ 16897 h 8319941"/>
              <a:gd name="connsiteX0" fmla="*/ 0 w 7752480"/>
              <a:gd name="connsiteY0" fmla="*/ 16897 h 8319941"/>
              <a:gd name="connsiteX1" fmla="*/ 7752480 w 7752480"/>
              <a:gd name="connsiteY1" fmla="*/ 0 h 8319941"/>
              <a:gd name="connsiteX2" fmla="*/ 7703452 w 7752480"/>
              <a:gd name="connsiteY2" fmla="*/ 5517556 h 8319941"/>
              <a:gd name="connsiteX3" fmla="*/ 7504076 w 7752480"/>
              <a:gd name="connsiteY3" fmla="*/ 6214618 h 8319941"/>
              <a:gd name="connsiteX4" fmla="*/ 6952854 w 7752480"/>
              <a:gd name="connsiteY4" fmla="*/ 6721357 h 8319941"/>
              <a:gd name="connsiteX5" fmla="*/ 3851726 w 7752480"/>
              <a:gd name="connsiteY5" fmla="*/ 8319941 h 8319941"/>
              <a:gd name="connsiteX6" fmla="*/ 750597 w 7752480"/>
              <a:gd name="connsiteY6" fmla="*/ 6721357 h 8319941"/>
              <a:gd name="connsiteX7" fmla="*/ 199376 w 7752480"/>
              <a:gd name="connsiteY7" fmla="*/ 6214523 h 8319941"/>
              <a:gd name="connsiteX8" fmla="*/ 0 w 7752480"/>
              <a:gd name="connsiteY8" fmla="*/ 5517462 h 8319941"/>
              <a:gd name="connsiteX9" fmla="*/ 0 w 7752480"/>
              <a:gd name="connsiteY9" fmla="*/ 16897 h 831994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29417 w 7781897"/>
              <a:gd name="connsiteY8" fmla="*/ 5519682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858460 w 7781897"/>
              <a:gd name="connsiteY6" fmla="*/ 6694903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92328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60152 w 7781899"/>
              <a:gd name="connsiteY7" fmla="*/ 6130719 h 8226579"/>
              <a:gd name="connsiteX8" fmla="*/ 0 w 7781899"/>
              <a:gd name="connsiteY8" fmla="*/ 5510125 h 8226579"/>
              <a:gd name="connsiteX9" fmla="*/ 0 w 7781899"/>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79763 w 7781899"/>
              <a:gd name="connsiteY7" fmla="*/ 6207185 h 8226579"/>
              <a:gd name="connsiteX8" fmla="*/ 0 w 7781899"/>
              <a:gd name="connsiteY8" fmla="*/ 5510125 h 8226579"/>
              <a:gd name="connsiteX9" fmla="*/ 0 w 7781899"/>
              <a:gd name="connsiteY9" fmla="*/ 0 h 822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1899" h="8226579">
                <a:moveTo>
                  <a:pt x="0" y="0"/>
                </a:moveTo>
                <a:lnTo>
                  <a:pt x="7781897" y="2220"/>
                </a:lnTo>
                <a:cubicBezTo>
                  <a:pt x="7781898" y="1831847"/>
                  <a:pt x="7781898" y="3661474"/>
                  <a:pt x="7781899" y="5491101"/>
                </a:cubicBezTo>
                <a:cubicBezTo>
                  <a:pt x="7781899" y="5736264"/>
                  <a:pt x="7725599" y="6020984"/>
                  <a:pt x="7592328" y="6216838"/>
                </a:cubicBezTo>
                <a:cubicBezTo>
                  <a:pt x="7459057" y="6412692"/>
                  <a:pt x="7210644" y="6548580"/>
                  <a:pt x="6982271" y="6666228"/>
                </a:cubicBezTo>
                <a:cubicBezTo>
                  <a:pt x="5951831" y="7167229"/>
                  <a:pt x="4921391" y="7696903"/>
                  <a:pt x="3890950" y="8226579"/>
                </a:cubicBezTo>
                <a:lnTo>
                  <a:pt x="858460" y="6694903"/>
                </a:lnTo>
                <a:cubicBezTo>
                  <a:pt x="630088" y="6577160"/>
                  <a:pt x="312048" y="6421038"/>
                  <a:pt x="179763" y="6207185"/>
                </a:cubicBezTo>
                <a:cubicBezTo>
                  <a:pt x="49278" y="5996274"/>
                  <a:pt x="0" y="5755287"/>
                  <a:pt x="0" y="5510125"/>
                </a:cubicBezTo>
                <a:lnTo>
                  <a:pt x="0" y="0"/>
                </a:ln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a:p>
        </p:txBody>
      </p:sp>
    </p:spTree>
    <p:extLst>
      <p:ext uri="{BB962C8B-B14F-4D97-AF65-F5344CB8AC3E}">
        <p14:creationId xmlns:p14="http://schemas.microsoft.com/office/powerpoint/2010/main" val="3033092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_white_opt4_2">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5BAB2048-AC9E-1F4A-D866-B15D7071D3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85146" y="-5523"/>
            <a:ext cx="4257706" cy="5154677"/>
          </a:xfrm>
          <a:prstGeom prst="rect">
            <a:avLst/>
          </a:prstGeom>
        </p:spPr>
      </p:pic>
      <p:pic>
        <p:nvPicPr>
          <p:cNvPr id="9" name="Picture 8">
            <a:extLst>
              <a:ext uri="{FF2B5EF4-FFF2-40B4-BE49-F238E27FC236}">
                <a16:creationId xmlns:a16="http://schemas.microsoft.com/office/drawing/2014/main" id="{849D4D7D-7842-485B-36C3-917F4255A6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2789" y="-5523"/>
            <a:ext cx="2878105" cy="2942574"/>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2" name="Picture Placeholder 8">
            <a:extLst>
              <a:ext uri="{FF2B5EF4-FFF2-40B4-BE49-F238E27FC236}">
                <a16:creationId xmlns:a16="http://schemas.microsoft.com/office/drawing/2014/main" id="{5B0E4720-DC61-098C-8125-F7EF583CA320}"/>
              </a:ext>
            </a:extLst>
          </p:cNvPr>
          <p:cNvSpPr>
            <a:spLocks noGrp="1"/>
          </p:cNvSpPr>
          <p:nvPr>
            <p:ph type="pic" sz="quarter" idx="10"/>
          </p:nvPr>
        </p:nvSpPr>
        <p:spPr>
          <a:xfrm>
            <a:off x="5812789" y="6920"/>
            <a:ext cx="2878104" cy="293013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750597 w 7703452"/>
              <a:gd name="connsiteY6" fmla="*/ 594986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167688 w 7703452"/>
              <a:gd name="connsiteY8" fmla="*/ 4754218 h 7449436"/>
              <a:gd name="connsiteX9" fmla="*/ 0 w 7703452"/>
              <a:gd name="connsiteY9" fmla="*/ 16501 h 7449436"/>
              <a:gd name="connsiteX0" fmla="*/ 0 w 7544148"/>
              <a:gd name="connsiteY0" fmla="*/ 16501 h 7449436"/>
              <a:gd name="connsiteX1" fmla="*/ 7544148 w 7544148"/>
              <a:gd name="connsiteY1" fmla="*/ 0 h 7449436"/>
              <a:gd name="connsiteX2" fmla="*/ 7544148 w 7544148"/>
              <a:gd name="connsiteY2" fmla="*/ 4746062 h 7449436"/>
              <a:gd name="connsiteX3" fmla="*/ 7344772 w 7544148"/>
              <a:gd name="connsiteY3" fmla="*/ 5443124 h 7449436"/>
              <a:gd name="connsiteX4" fmla="*/ 6793550 w 7544148"/>
              <a:gd name="connsiteY4" fmla="*/ 5949863 h 7449436"/>
              <a:gd name="connsiteX5" fmla="*/ 3725960 w 7544148"/>
              <a:gd name="connsiteY5" fmla="*/ 7449436 h 7449436"/>
              <a:gd name="connsiteX6" fmla="*/ 717058 w 7544148"/>
              <a:gd name="connsiteY6" fmla="*/ 5941613 h 7449436"/>
              <a:gd name="connsiteX7" fmla="*/ 216144 w 7544148"/>
              <a:gd name="connsiteY7" fmla="*/ 5443029 h 7449436"/>
              <a:gd name="connsiteX8" fmla="*/ 8384 w 7544148"/>
              <a:gd name="connsiteY8" fmla="*/ 4754218 h 7449436"/>
              <a:gd name="connsiteX9" fmla="*/ 0 w 7544148"/>
              <a:gd name="connsiteY9" fmla="*/ 16501 h 7449436"/>
              <a:gd name="connsiteX0" fmla="*/ 0 w 7544148"/>
              <a:gd name="connsiteY0" fmla="*/ 8251 h 7441186"/>
              <a:gd name="connsiteX1" fmla="*/ 7426767 w 7544148"/>
              <a:gd name="connsiteY1" fmla="*/ 0 h 7441186"/>
              <a:gd name="connsiteX2" fmla="*/ 7544148 w 7544148"/>
              <a:gd name="connsiteY2" fmla="*/ 4737812 h 7441186"/>
              <a:gd name="connsiteX3" fmla="*/ 7344772 w 7544148"/>
              <a:gd name="connsiteY3" fmla="*/ 5434874 h 7441186"/>
              <a:gd name="connsiteX4" fmla="*/ 6793550 w 7544148"/>
              <a:gd name="connsiteY4" fmla="*/ 5941613 h 7441186"/>
              <a:gd name="connsiteX5" fmla="*/ 3725960 w 7544148"/>
              <a:gd name="connsiteY5" fmla="*/ 7441186 h 7441186"/>
              <a:gd name="connsiteX6" fmla="*/ 717058 w 7544148"/>
              <a:gd name="connsiteY6" fmla="*/ 5933363 h 7441186"/>
              <a:gd name="connsiteX7" fmla="*/ 216144 w 7544148"/>
              <a:gd name="connsiteY7" fmla="*/ 5434779 h 7441186"/>
              <a:gd name="connsiteX8" fmla="*/ 8384 w 7544148"/>
              <a:gd name="connsiteY8" fmla="*/ 4745968 h 7441186"/>
              <a:gd name="connsiteX9" fmla="*/ 0 w 7544148"/>
              <a:gd name="connsiteY9" fmla="*/ 8251 h 7441186"/>
              <a:gd name="connsiteX0" fmla="*/ 0 w 7429007"/>
              <a:gd name="connsiteY0" fmla="*/ 8251 h 7441186"/>
              <a:gd name="connsiteX1" fmla="*/ 7426767 w 7429007"/>
              <a:gd name="connsiteY1" fmla="*/ 0 h 7441186"/>
              <a:gd name="connsiteX2" fmla="*/ 7426766 w 7429007"/>
              <a:gd name="connsiteY2" fmla="*/ 4737812 h 7441186"/>
              <a:gd name="connsiteX3" fmla="*/ 7344772 w 7429007"/>
              <a:gd name="connsiteY3" fmla="*/ 5434874 h 7441186"/>
              <a:gd name="connsiteX4" fmla="*/ 6793550 w 7429007"/>
              <a:gd name="connsiteY4" fmla="*/ 5941613 h 7441186"/>
              <a:gd name="connsiteX5" fmla="*/ 3725960 w 7429007"/>
              <a:gd name="connsiteY5" fmla="*/ 7441186 h 7441186"/>
              <a:gd name="connsiteX6" fmla="*/ 717058 w 7429007"/>
              <a:gd name="connsiteY6" fmla="*/ 5933363 h 7441186"/>
              <a:gd name="connsiteX7" fmla="*/ 216144 w 7429007"/>
              <a:gd name="connsiteY7" fmla="*/ 5434779 h 7441186"/>
              <a:gd name="connsiteX8" fmla="*/ 8384 w 7429007"/>
              <a:gd name="connsiteY8" fmla="*/ 4745968 h 7441186"/>
              <a:gd name="connsiteX9" fmla="*/ 0 w 7429007"/>
              <a:gd name="connsiteY9" fmla="*/ 8251 h 7441186"/>
              <a:gd name="connsiteX0" fmla="*/ 0 w 7426766"/>
              <a:gd name="connsiteY0" fmla="*/ 8251 h 7441186"/>
              <a:gd name="connsiteX1" fmla="*/ 7426767 w 7426766"/>
              <a:gd name="connsiteY1" fmla="*/ 0 h 7441186"/>
              <a:gd name="connsiteX2" fmla="*/ 7426766 w 7426766"/>
              <a:gd name="connsiteY2" fmla="*/ 4737812 h 7441186"/>
              <a:gd name="connsiteX3" fmla="*/ 7210622 w 7426766"/>
              <a:gd name="connsiteY3" fmla="*/ 5434875 h 7441186"/>
              <a:gd name="connsiteX4" fmla="*/ 6793550 w 7426766"/>
              <a:gd name="connsiteY4" fmla="*/ 5941613 h 7441186"/>
              <a:gd name="connsiteX5" fmla="*/ 3725960 w 7426766"/>
              <a:gd name="connsiteY5" fmla="*/ 7441186 h 7441186"/>
              <a:gd name="connsiteX6" fmla="*/ 717058 w 7426766"/>
              <a:gd name="connsiteY6" fmla="*/ 5933363 h 7441186"/>
              <a:gd name="connsiteX7" fmla="*/ 216144 w 7426766"/>
              <a:gd name="connsiteY7" fmla="*/ 5434779 h 7441186"/>
              <a:gd name="connsiteX8" fmla="*/ 8384 w 7426766"/>
              <a:gd name="connsiteY8" fmla="*/ 4745968 h 7441186"/>
              <a:gd name="connsiteX9" fmla="*/ 0 w 7426766"/>
              <a:gd name="connsiteY9" fmla="*/ 8251 h 7441186"/>
              <a:gd name="connsiteX0" fmla="*/ 0 w 7426767"/>
              <a:gd name="connsiteY0" fmla="*/ 8251 h 7441186"/>
              <a:gd name="connsiteX1" fmla="*/ 7426767 w 7426767"/>
              <a:gd name="connsiteY1" fmla="*/ 0 h 7441186"/>
              <a:gd name="connsiteX2" fmla="*/ 7426766 w 7426767"/>
              <a:gd name="connsiteY2" fmla="*/ 4737812 h 7441186"/>
              <a:gd name="connsiteX3" fmla="*/ 7210622 w 7426767"/>
              <a:gd name="connsiteY3" fmla="*/ 5434875 h 7441186"/>
              <a:gd name="connsiteX4" fmla="*/ 6634246 w 7426767"/>
              <a:gd name="connsiteY4" fmla="*/ 5974617 h 7441186"/>
              <a:gd name="connsiteX5" fmla="*/ 3725960 w 7426767"/>
              <a:gd name="connsiteY5" fmla="*/ 7441186 h 7441186"/>
              <a:gd name="connsiteX6" fmla="*/ 717058 w 7426767"/>
              <a:gd name="connsiteY6" fmla="*/ 5933363 h 7441186"/>
              <a:gd name="connsiteX7" fmla="*/ 216144 w 7426767"/>
              <a:gd name="connsiteY7" fmla="*/ 5434779 h 7441186"/>
              <a:gd name="connsiteX8" fmla="*/ 8384 w 7426767"/>
              <a:gd name="connsiteY8" fmla="*/ 4745968 h 7441186"/>
              <a:gd name="connsiteX9" fmla="*/ 0 w 7426767"/>
              <a:gd name="connsiteY9" fmla="*/ 8251 h 74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6767" h="7441186">
                <a:moveTo>
                  <a:pt x="0" y="8251"/>
                </a:moveTo>
                <a:lnTo>
                  <a:pt x="7426767" y="0"/>
                </a:lnTo>
                <a:cubicBezTo>
                  <a:pt x="7426767" y="1579271"/>
                  <a:pt x="7426766" y="3158541"/>
                  <a:pt x="7426766" y="4737812"/>
                </a:cubicBezTo>
                <a:cubicBezTo>
                  <a:pt x="7426766" y="4982975"/>
                  <a:pt x="7342709" y="5228741"/>
                  <a:pt x="7210622" y="5434875"/>
                </a:cubicBezTo>
                <a:cubicBezTo>
                  <a:pt x="7078535" y="5641009"/>
                  <a:pt x="6862619" y="5856969"/>
                  <a:pt x="6634246" y="5974617"/>
                </a:cubicBezTo>
                <a:lnTo>
                  <a:pt x="3725960" y="7441186"/>
                </a:lnTo>
                <a:lnTo>
                  <a:pt x="717058" y="5933363"/>
                </a:lnTo>
                <a:cubicBezTo>
                  <a:pt x="488686" y="5815620"/>
                  <a:pt x="348429" y="5648632"/>
                  <a:pt x="216144" y="5434779"/>
                </a:cubicBezTo>
                <a:cubicBezTo>
                  <a:pt x="85659" y="5223868"/>
                  <a:pt x="8384" y="4991130"/>
                  <a:pt x="8384" y="4745968"/>
                </a:cubicBezTo>
                <a:cubicBezTo>
                  <a:pt x="5589" y="3166729"/>
                  <a:pt x="2795" y="1587490"/>
                  <a:pt x="0" y="8251"/>
                </a:cubicBez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dirty="0"/>
          </a:p>
        </p:txBody>
      </p:sp>
    </p:spTree>
    <p:extLst>
      <p:ext uri="{BB962C8B-B14F-4D97-AF65-F5344CB8AC3E}">
        <p14:creationId xmlns:p14="http://schemas.microsoft.com/office/powerpoint/2010/main" val="213564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_green_opt4">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298603-0265-B51E-5AFA-28B77C5D93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80"/>
            <a:ext cx="9152642" cy="5148000"/>
          </a:xfrm>
          <a:prstGeom prst="rect">
            <a:avLst/>
          </a:prstGeom>
        </p:spPr>
      </p:pic>
      <p:pic>
        <p:nvPicPr>
          <p:cNvPr id="5" name="Picture 4" descr="Logo&#10;&#10;Description automatically generated">
            <a:extLst>
              <a:ext uri="{FF2B5EF4-FFF2-40B4-BE49-F238E27FC236}">
                <a16:creationId xmlns:a16="http://schemas.microsoft.com/office/drawing/2014/main" id="{60B11714-66E0-73E7-21D9-A04EC04528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6" name="Subtitle 2">
            <a:extLst>
              <a:ext uri="{FF2B5EF4-FFF2-40B4-BE49-F238E27FC236}">
                <a16:creationId xmlns:a16="http://schemas.microsoft.com/office/drawing/2014/main" id="{DDC1EBCA-571F-432C-54DC-A169C3608F90}"/>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7" name="Title Placeholder 1">
            <a:extLst>
              <a:ext uri="{FF2B5EF4-FFF2-40B4-BE49-F238E27FC236}">
                <a16:creationId xmlns:a16="http://schemas.microsoft.com/office/drawing/2014/main" id="{7EC8DA54-688C-5EFC-0681-FB90111AA67F}"/>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pic>
        <p:nvPicPr>
          <p:cNvPr id="3" name="Picture 2" descr="A picture containing sky, building, outdoor, structure&#10;&#10;Description automatically generated">
            <a:extLst>
              <a:ext uri="{FF2B5EF4-FFF2-40B4-BE49-F238E27FC236}">
                <a16:creationId xmlns:a16="http://schemas.microsoft.com/office/drawing/2014/main" id="{DFCDE3D0-BC23-0D56-1107-07EABC2762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812789" y="-5523"/>
            <a:ext cx="2878104" cy="2942574"/>
          </a:xfrm>
          <a:prstGeom prst="rect">
            <a:avLst/>
          </a:prstGeom>
        </p:spPr>
      </p:pic>
      <p:sp>
        <p:nvSpPr>
          <p:cNvPr id="4" name="Picture Placeholder 8">
            <a:extLst>
              <a:ext uri="{FF2B5EF4-FFF2-40B4-BE49-F238E27FC236}">
                <a16:creationId xmlns:a16="http://schemas.microsoft.com/office/drawing/2014/main" id="{4F0807F8-6F11-2AD6-E61F-AAF048058D2F}"/>
              </a:ext>
            </a:extLst>
          </p:cNvPr>
          <p:cNvSpPr>
            <a:spLocks noGrp="1"/>
          </p:cNvSpPr>
          <p:nvPr>
            <p:ph type="pic" sz="quarter" idx="10"/>
          </p:nvPr>
        </p:nvSpPr>
        <p:spPr>
          <a:xfrm>
            <a:off x="5812789" y="6920"/>
            <a:ext cx="2878104" cy="293013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750597 w 7703452"/>
              <a:gd name="connsiteY6" fmla="*/ 594986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167688 w 7703452"/>
              <a:gd name="connsiteY8" fmla="*/ 4754218 h 7449436"/>
              <a:gd name="connsiteX9" fmla="*/ 0 w 7703452"/>
              <a:gd name="connsiteY9" fmla="*/ 16501 h 7449436"/>
              <a:gd name="connsiteX0" fmla="*/ 0 w 7544148"/>
              <a:gd name="connsiteY0" fmla="*/ 16501 h 7449436"/>
              <a:gd name="connsiteX1" fmla="*/ 7544148 w 7544148"/>
              <a:gd name="connsiteY1" fmla="*/ 0 h 7449436"/>
              <a:gd name="connsiteX2" fmla="*/ 7544148 w 7544148"/>
              <a:gd name="connsiteY2" fmla="*/ 4746062 h 7449436"/>
              <a:gd name="connsiteX3" fmla="*/ 7344772 w 7544148"/>
              <a:gd name="connsiteY3" fmla="*/ 5443124 h 7449436"/>
              <a:gd name="connsiteX4" fmla="*/ 6793550 w 7544148"/>
              <a:gd name="connsiteY4" fmla="*/ 5949863 h 7449436"/>
              <a:gd name="connsiteX5" fmla="*/ 3725960 w 7544148"/>
              <a:gd name="connsiteY5" fmla="*/ 7449436 h 7449436"/>
              <a:gd name="connsiteX6" fmla="*/ 717058 w 7544148"/>
              <a:gd name="connsiteY6" fmla="*/ 5941613 h 7449436"/>
              <a:gd name="connsiteX7" fmla="*/ 216144 w 7544148"/>
              <a:gd name="connsiteY7" fmla="*/ 5443029 h 7449436"/>
              <a:gd name="connsiteX8" fmla="*/ 8384 w 7544148"/>
              <a:gd name="connsiteY8" fmla="*/ 4754218 h 7449436"/>
              <a:gd name="connsiteX9" fmla="*/ 0 w 7544148"/>
              <a:gd name="connsiteY9" fmla="*/ 16501 h 7449436"/>
              <a:gd name="connsiteX0" fmla="*/ 0 w 7544148"/>
              <a:gd name="connsiteY0" fmla="*/ 8251 h 7441186"/>
              <a:gd name="connsiteX1" fmla="*/ 7426767 w 7544148"/>
              <a:gd name="connsiteY1" fmla="*/ 0 h 7441186"/>
              <a:gd name="connsiteX2" fmla="*/ 7544148 w 7544148"/>
              <a:gd name="connsiteY2" fmla="*/ 4737812 h 7441186"/>
              <a:gd name="connsiteX3" fmla="*/ 7344772 w 7544148"/>
              <a:gd name="connsiteY3" fmla="*/ 5434874 h 7441186"/>
              <a:gd name="connsiteX4" fmla="*/ 6793550 w 7544148"/>
              <a:gd name="connsiteY4" fmla="*/ 5941613 h 7441186"/>
              <a:gd name="connsiteX5" fmla="*/ 3725960 w 7544148"/>
              <a:gd name="connsiteY5" fmla="*/ 7441186 h 7441186"/>
              <a:gd name="connsiteX6" fmla="*/ 717058 w 7544148"/>
              <a:gd name="connsiteY6" fmla="*/ 5933363 h 7441186"/>
              <a:gd name="connsiteX7" fmla="*/ 216144 w 7544148"/>
              <a:gd name="connsiteY7" fmla="*/ 5434779 h 7441186"/>
              <a:gd name="connsiteX8" fmla="*/ 8384 w 7544148"/>
              <a:gd name="connsiteY8" fmla="*/ 4745968 h 7441186"/>
              <a:gd name="connsiteX9" fmla="*/ 0 w 7544148"/>
              <a:gd name="connsiteY9" fmla="*/ 8251 h 7441186"/>
              <a:gd name="connsiteX0" fmla="*/ 0 w 7429007"/>
              <a:gd name="connsiteY0" fmla="*/ 8251 h 7441186"/>
              <a:gd name="connsiteX1" fmla="*/ 7426767 w 7429007"/>
              <a:gd name="connsiteY1" fmla="*/ 0 h 7441186"/>
              <a:gd name="connsiteX2" fmla="*/ 7426766 w 7429007"/>
              <a:gd name="connsiteY2" fmla="*/ 4737812 h 7441186"/>
              <a:gd name="connsiteX3" fmla="*/ 7344772 w 7429007"/>
              <a:gd name="connsiteY3" fmla="*/ 5434874 h 7441186"/>
              <a:gd name="connsiteX4" fmla="*/ 6793550 w 7429007"/>
              <a:gd name="connsiteY4" fmla="*/ 5941613 h 7441186"/>
              <a:gd name="connsiteX5" fmla="*/ 3725960 w 7429007"/>
              <a:gd name="connsiteY5" fmla="*/ 7441186 h 7441186"/>
              <a:gd name="connsiteX6" fmla="*/ 717058 w 7429007"/>
              <a:gd name="connsiteY6" fmla="*/ 5933363 h 7441186"/>
              <a:gd name="connsiteX7" fmla="*/ 216144 w 7429007"/>
              <a:gd name="connsiteY7" fmla="*/ 5434779 h 7441186"/>
              <a:gd name="connsiteX8" fmla="*/ 8384 w 7429007"/>
              <a:gd name="connsiteY8" fmla="*/ 4745968 h 7441186"/>
              <a:gd name="connsiteX9" fmla="*/ 0 w 7429007"/>
              <a:gd name="connsiteY9" fmla="*/ 8251 h 7441186"/>
              <a:gd name="connsiteX0" fmla="*/ 0 w 7426766"/>
              <a:gd name="connsiteY0" fmla="*/ 8251 h 7441186"/>
              <a:gd name="connsiteX1" fmla="*/ 7426767 w 7426766"/>
              <a:gd name="connsiteY1" fmla="*/ 0 h 7441186"/>
              <a:gd name="connsiteX2" fmla="*/ 7426766 w 7426766"/>
              <a:gd name="connsiteY2" fmla="*/ 4737812 h 7441186"/>
              <a:gd name="connsiteX3" fmla="*/ 7210622 w 7426766"/>
              <a:gd name="connsiteY3" fmla="*/ 5434875 h 7441186"/>
              <a:gd name="connsiteX4" fmla="*/ 6793550 w 7426766"/>
              <a:gd name="connsiteY4" fmla="*/ 5941613 h 7441186"/>
              <a:gd name="connsiteX5" fmla="*/ 3725960 w 7426766"/>
              <a:gd name="connsiteY5" fmla="*/ 7441186 h 7441186"/>
              <a:gd name="connsiteX6" fmla="*/ 717058 w 7426766"/>
              <a:gd name="connsiteY6" fmla="*/ 5933363 h 7441186"/>
              <a:gd name="connsiteX7" fmla="*/ 216144 w 7426766"/>
              <a:gd name="connsiteY7" fmla="*/ 5434779 h 7441186"/>
              <a:gd name="connsiteX8" fmla="*/ 8384 w 7426766"/>
              <a:gd name="connsiteY8" fmla="*/ 4745968 h 7441186"/>
              <a:gd name="connsiteX9" fmla="*/ 0 w 7426766"/>
              <a:gd name="connsiteY9" fmla="*/ 8251 h 7441186"/>
              <a:gd name="connsiteX0" fmla="*/ 0 w 7426767"/>
              <a:gd name="connsiteY0" fmla="*/ 8251 h 7441186"/>
              <a:gd name="connsiteX1" fmla="*/ 7426767 w 7426767"/>
              <a:gd name="connsiteY1" fmla="*/ 0 h 7441186"/>
              <a:gd name="connsiteX2" fmla="*/ 7426766 w 7426767"/>
              <a:gd name="connsiteY2" fmla="*/ 4737812 h 7441186"/>
              <a:gd name="connsiteX3" fmla="*/ 7210622 w 7426767"/>
              <a:gd name="connsiteY3" fmla="*/ 5434875 h 7441186"/>
              <a:gd name="connsiteX4" fmla="*/ 6634246 w 7426767"/>
              <a:gd name="connsiteY4" fmla="*/ 5974617 h 7441186"/>
              <a:gd name="connsiteX5" fmla="*/ 3725960 w 7426767"/>
              <a:gd name="connsiteY5" fmla="*/ 7441186 h 7441186"/>
              <a:gd name="connsiteX6" fmla="*/ 717058 w 7426767"/>
              <a:gd name="connsiteY6" fmla="*/ 5933363 h 7441186"/>
              <a:gd name="connsiteX7" fmla="*/ 216144 w 7426767"/>
              <a:gd name="connsiteY7" fmla="*/ 5434779 h 7441186"/>
              <a:gd name="connsiteX8" fmla="*/ 8384 w 7426767"/>
              <a:gd name="connsiteY8" fmla="*/ 4745968 h 7441186"/>
              <a:gd name="connsiteX9" fmla="*/ 0 w 7426767"/>
              <a:gd name="connsiteY9" fmla="*/ 8251 h 74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6767" h="7441186">
                <a:moveTo>
                  <a:pt x="0" y="8251"/>
                </a:moveTo>
                <a:lnTo>
                  <a:pt x="7426767" y="0"/>
                </a:lnTo>
                <a:cubicBezTo>
                  <a:pt x="7426767" y="1579271"/>
                  <a:pt x="7426766" y="3158541"/>
                  <a:pt x="7426766" y="4737812"/>
                </a:cubicBezTo>
                <a:cubicBezTo>
                  <a:pt x="7426766" y="4982975"/>
                  <a:pt x="7342709" y="5228741"/>
                  <a:pt x="7210622" y="5434875"/>
                </a:cubicBezTo>
                <a:cubicBezTo>
                  <a:pt x="7078535" y="5641009"/>
                  <a:pt x="6862619" y="5856969"/>
                  <a:pt x="6634246" y="5974617"/>
                </a:cubicBezTo>
                <a:lnTo>
                  <a:pt x="3725960" y="7441186"/>
                </a:lnTo>
                <a:lnTo>
                  <a:pt x="717058" y="5933363"/>
                </a:lnTo>
                <a:cubicBezTo>
                  <a:pt x="488686" y="5815620"/>
                  <a:pt x="348429" y="5648632"/>
                  <a:pt x="216144" y="5434779"/>
                </a:cubicBezTo>
                <a:cubicBezTo>
                  <a:pt x="85659" y="5223868"/>
                  <a:pt x="8384" y="4991130"/>
                  <a:pt x="8384" y="4745968"/>
                </a:cubicBezTo>
                <a:cubicBezTo>
                  <a:pt x="5589" y="3166729"/>
                  <a:pt x="2795" y="1587490"/>
                  <a:pt x="0" y="8251"/>
                </a:cubicBez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solidFill>
                  <a:schemeClr val="tx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dirty="0"/>
          </a:p>
        </p:txBody>
      </p:sp>
    </p:spTree>
    <p:extLst>
      <p:ext uri="{BB962C8B-B14F-4D97-AF65-F5344CB8AC3E}">
        <p14:creationId xmlns:p14="http://schemas.microsoft.com/office/powerpoint/2010/main" val="294885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_white_opt5_1">
    <p:spTree>
      <p:nvGrpSpPr>
        <p:cNvPr id="1" name=""/>
        <p:cNvGrpSpPr/>
        <p:nvPr/>
      </p:nvGrpSpPr>
      <p:grpSpPr>
        <a:xfrm>
          <a:off x="0" y="0"/>
          <a:ext cx="0" cy="0"/>
          <a:chOff x="0" y="0"/>
          <a:chExt cx="0" cy="0"/>
        </a:xfrm>
      </p:grpSpPr>
      <p:pic>
        <p:nvPicPr>
          <p:cNvPr id="3" name="Picture 2" descr="People walking in front of a building&#10;&#10;Description automatically generated with low confidence">
            <a:extLst>
              <a:ext uri="{FF2B5EF4-FFF2-40B4-BE49-F238E27FC236}">
                <a16:creationId xmlns:a16="http://schemas.microsoft.com/office/drawing/2014/main" id="{D825D899-3701-A821-CF70-373ED20C7D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59552" y="0"/>
            <a:ext cx="3584448" cy="5143500"/>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2" name="object 3">
            <a:extLst>
              <a:ext uri="{FF2B5EF4-FFF2-40B4-BE49-F238E27FC236}">
                <a16:creationId xmlns:a16="http://schemas.microsoft.com/office/drawing/2014/main" id="{89B06EA9-5726-1883-D30F-BFF95D19A571}"/>
              </a:ext>
            </a:extLst>
          </p:cNvPr>
          <p:cNvSpPr/>
          <p:nvPr userDrawn="1"/>
        </p:nvSpPr>
        <p:spPr>
          <a:xfrm>
            <a:off x="5399047"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3" name="Title Placeholder 1">
            <a:extLst>
              <a:ext uri="{FF2B5EF4-FFF2-40B4-BE49-F238E27FC236}">
                <a16:creationId xmlns:a16="http://schemas.microsoft.com/office/drawing/2014/main" id="{4E998EA2-4145-3937-3457-AE70AAE0E5A7}"/>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4" name="Subtitle 2">
            <a:extLst>
              <a:ext uri="{FF2B5EF4-FFF2-40B4-BE49-F238E27FC236}">
                <a16:creationId xmlns:a16="http://schemas.microsoft.com/office/drawing/2014/main" id="{83D9B738-0A38-3F95-E441-05394665AD5D}"/>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9" name="Picture Placeholder 12">
            <a:extLst>
              <a:ext uri="{FF2B5EF4-FFF2-40B4-BE49-F238E27FC236}">
                <a16:creationId xmlns:a16="http://schemas.microsoft.com/office/drawing/2014/main" id="{3D93502A-F937-F227-B1D6-80A95B70856E}"/>
              </a:ext>
            </a:extLst>
          </p:cNvPr>
          <p:cNvSpPr>
            <a:spLocks noGrp="1"/>
          </p:cNvSpPr>
          <p:nvPr>
            <p:ph type="pic" sz="quarter" idx="10"/>
          </p:nvPr>
        </p:nvSpPr>
        <p:spPr>
          <a:xfrm>
            <a:off x="5554547" y="0"/>
            <a:ext cx="3589452"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dirty="0"/>
          </a:p>
        </p:txBody>
      </p:sp>
    </p:spTree>
    <p:extLst>
      <p:ext uri="{BB962C8B-B14F-4D97-AF65-F5344CB8AC3E}">
        <p14:creationId xmlns:p14="http://schemas.microsoft.com/office/powerpoint/2010/main" val="6625395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4D371A-D2D5-4200-2DCE-D7D59B366953}"/>
              </a:ext>
            </a:extLst>
          </p:cNvPr>
          <p:cNvSpPr>
            <a:spLocks noGrp="1"/>
          </p:cNvSpPr>
          <p:nvPr>
            <p:ph type="title"/>
          </p:nvPr>
        </p:nvSpPr>
        <p:spPr>
          <a:xfrm>
            <a:off x="628903" y="273637"/>
            <a:ext cx="7886195" cy="994188"/>
          </a:xfrm>
          <a:prstGeom prst="rect">
            <a:avLst/>
          </a:prstGeom>
        </p:spPr>
        <p:txBody>
          <a:bodyPr vert="horz" lIns="91440" tIns="45720" rIns="91440" bIns="45720" rtlCol="0" anchor="ctr">
            <a:normAutofit/>
          </a:bodyPr>
          <a:lstStyle/>
          <a:p>
            <a:r>
              <a:rPr lang="en-GB"/>
              <a:t>Click to edit Master title style</a:t>
            </a:r>
            <a:endParaRPr lang="en-US" dirty="0"/>
          </a:p>
        </p:txBody>
      </p:sp>
    </p:spTree>
    <p:extLst>
      <p:ext uri="{BB962C8B-B14F-4D97-AF65-F5344CB8AC3E}">
        <p14:creationId xmlns:p14="http://schemas.microsoft.com/office/powerpoint/2010/main" val="4288139380"/>
      </p:ext>
    </p:extLst>
  </p:cSld>
  <p:clrMap bg1="lt1" tx1="dk1" bg2="lt2" tx2="dk2" accent1="accent1" accent2="accent2" accent3="accent3" accent4="accent4" accent5="accent5" accent6="accent6" hlink="hlink" folHlink="folHlink"/>
  <p:sldLayoutIdLst>
    <p:sldLayoutId id="2147483722" r:id="rId1"/>
    <p:sldLayoutId id="2147483721" r:id="rId2"/>
    <p:sldLayoutId id="2147483661" r:id="rId3"/>
    <p:sldLayoutId id="2147483698" r:id="rId4"/>
    <p:sldLayoutId id="2147483716" r:id="rId5"/>
    <p:sldLayoutId id="2147483867" r:id="rId6"/>
    <p:sldLayoutId id="2147483785" r:id="rId7"/>
    <p:sldLayoutId id="2147483793" r:id="rId8"/>
    <p:sldLayoutId id="2147483730" r:id="rId9"/>
    <p:sldLayoutId id="2147483699" r:id="rId10"/>
    <p:sldLayoutId id="2147483804" r:id="rId11"/>
    <p:sldLayoutId id="2147483830" r:id="rId12"/>
    <p:sldLayoutId id="2147483823" r:id="rId13"/>
    <p:sldLayoutId id="2147483853" r:id="rId14"/>
    <p:sldLayoutId id="2147483690" r:id="rId15"/>
    <p:sldLayoutId id="2147483673" r:id="rId16"/>
    <p:sldLayoutId id="2147483840" r:id="rId17"/>
    <p:sldLayoutId id="2147483720" r:id="rId18"/>
    <p:sldLayoutId id="2147483667" r:id="rId19"/>
    <p:sldLayoutId id="2147483664" r:id="rId20"/>
    <p:sldLayoutId id="2147483862" r:id="rId21"/>
    <p:sldLayoutId id="2147483864" r:id="rId22"/>
    <p:sldLayoutId id="2147483674" r:id="rId23"/>
    <p:sldLayoutId id="2147483676" r:id="rId24"/>
    <p:sldLayoutId id="2147483675" r:id="rId25"/>
    <p:sldLayoutId id="2147483662" r:id="rId26"/>
    <p:sldLayoutId id="2147483678" r:id="rId27"/>
    <p:sldLayoutId id="2147483687" r:id="rId28"/>
    <p:sldLayoutId id="2147483689" r:id="rId29"/>
    <p:sldLayoutId id="2147483700" r:id="rId30"/>
    <p:sldLayoutId id="2147483701" r:id="rId31"/>
    <p:sldLayoutId id="2147483702" r:id="rId32"/>
    <p:sldLayoutId id="2147483680" r:id="rId33"/>
    <p:sldLayoutId id="2147483719" r:id="rId34"/>
    <p:sldLayoutId id="2147483682" r:id="rId35"/>
  </p:sldLayoutIdLst>
  <p:txStyles>
    <p:titleStyle>
      <a:lvl1pPr algn="l" defTabSz="415869" rtl="0" eaLnBrk="1" latinLnBrk="0" hangingPunct="1">
        <a:lnSpc>
          <a:spcPct val="90000"/>
        </a:lnSpc>
        <a:spcBef>
          <a:spcPct val="0"/>
        </a:spcBef>
        <a:buNone/>
        <a:defRPr sz="2001" b="0" i="0" kern="1200">
          <a:solidFill>
            <a:srgbClr val="003C3B"/>
          </a:solidFill>
          <a:latin typeface="Outfit" pitchFamily="2" charset="0"/>
          <a:ea typeface="+mj-ea"/>
          <a:cs typeface="+mj-cs"/>
        </a:defRPr>
      </a:lvl1pPr>
    </p:titleStyle>
    <p:bodyStyle>
      <a:lvl1pPr marL="103967" indent="-103967" algn="l" defTabSz="415869" rtl="0" eaLnBrk="1" latinLnBrk="0" hangingPunct="1">
        <a:lnSpc>
          <a:spcPct val="90000"/>
        </a:lnSpc>
        <a:spcBef>
          <a:spcPts val="455"/>
        </a:spcBef>
        <a:buFont typeface="Arial" panose="020B0604020202020204" pitchFamily="34" charset="0"/>
        <a:buChar char="•"/>
        <a:defRPr sz="1273" kern="1200">
          <a:solidFill>
            <a:schemeClr val="tx1"/>
          </a:solidFill>
          <a:latin typeface="+mn-lt"/>
          <a:ea typeface="+mn-ea"/>
          <a:cs typeface="+mn-cs"/>
        </a:defRPr>
      </a:lvl1pPr>
      <a:lvl2pPr marL="311902" indent="-103967" algn="l" defTabSz="415869" rtl="0" eaLnBrk="1" latinLnBrk="0" hangingPunct="1">
        <a:lnSpc>
          <a:spcPct val="90000"/>
        </a:lnSpc>
        <a:spcBef>
          <a:spcPts val="227"/>
        </a:spcBef>
        <a:buFont typeface="Arial" panose="020B0604020202020204" pitchFamily="34" charset="0"/>
        <a:buChar char="•"/>
        <a:defRPr sz="1092" kern="1200">
          <a:solidFill>
            <a:schemeClr val="tx1"/>
          </a:solidFill>
          <a:latin typeface="+mn-lt"/>
          <a:ea typeface="+mn-ea"/>
          <a:cs typeface="+mn-cs"/>
        </a:defRPr>
      </a:lvl2pPr>
      <a:lvl3pPr marL="519836" indent="-103967" algn="l" defTabSz="415869" rtl="0" eaLnBrk="1" latinLnBrk="0" hangingPunct="1">
        <a:lnSpc>
          <a:spcPct val="90000"/>
        </a:lnSpc>
        <a:spcBef>
          <a:spcPts val="227"/>
        </a:spcBef>
        <a:buFont typeface="Arial" panose="020B0604020202020204" pitchFamily="34" charset="0"/>
        <a:buChar char="•"/>
        <a:defRPr sz="910" kern="1200">
          <a:solidFill>
            <a:schemeClr val="tx1"/>
          </a:solidFill>
          <a:latin typeface="+mn-lt"/>
          <a:ea typeface="+mn-ea"/>
          <a:cs typeface="+mn-cs"/>
        </a:defRPr>
      </a:lvl3pPr>
      <a:lvl4pPr marL="727771"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4pPr>
      <a:lvl5pPr marL="935706"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5pPr>
      <a:lvl6pPr marL="1143640"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6pPr>
      <a:lvl7pPr marL="1351575"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7pPr>
      <a:lvl8pPr marL="1559509"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8pPr>
      <a:lvl9pPr marL="1767444"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9pPr>
    </p:bodyStyle>
    <p:other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www.exeter.ac.uk/v8media/specificsites/tqa/artmap/Chapter_5.pdf" TargetMode="Externa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Diagram 35">
            <a:extLst>
              <a:ext uri="{FF2B5EF4-FFF2-40B4-BE49-F238E27FC236}">
                <a16:creationId xmlns:a16="http://schemas.microsoft.com/office/drawing/2014/main" id="{566A1404-BC35-E171-D801-396C36FCE051}"/>
              </a:ext>
            </a:extLst>
          </p:cNvPr>
          <p:cNvGraphicFramePr/>
          <p:nvPr>
            <p:extLst>
              <p:ext uri="{D42A27DB-BD31-4B8C-83A1-F6EECF244321}">
                <p14:modId xmlns:p14="http://schemas.microsoft.com/office/powerpoint/2010/main" val="1972916972"/>
              </p:ext>
            </p:extLst>
          </p:nvPr>
        </p:nvGraphicFramePr>
        <p:xfrm>
          <a:off x="481012" y="932395"/>
          <a:ext cx="8272868" cy="2790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Title 2">
            <a:extLst>
              <a:ext uri="{FF2B5EF4-FFF2-40B4-BE49-F238E27FC236}">
                <a16:creationId xmlns:a16="http://schemas.microsoft.com/office/drawing/2014/main" id="{B5D18B55-2D5F-FF0B-4F3F-CA4F523B891C}"/>
              </a:ext>
            </a:extLst>
          </p:cNvPr>
          <p:cNvSpPr>
            <a:spLocks noGrp="1"/>
          </p:cNvSpPr>
          <p:nvPr>
            <p:ph type="title"/>
          </p:nvPr>
        </p:nvSpPr>
        <p:spPr/>
        <p:txBody>
          <a:bodyPr/>
          <a:lstStyle/>
          <a:p>
            <a:r>
              <a:rPr lang="en-GB" b="1"/>
              <a:t>Programme Amendment Process</a:t>
            </a:r>
          </a:p>
        </p:txBody>
      </p:sp>
      <p:sp>
        <p:nvSpPr>
          <p:cNvPr id="38" name="TextBox 37">
            <a:extLst>
              <a:ext uri="{FF2B5EF4-FFF2-40B4-BE49-F238E27FC236}">
                <a16:creationId xmlns:a16="http://schemas.microsoft.com/office/drawing/2014/main" id="{7394AB5E-9896-1776-3DF9-24561586A76F}"/>
              </a:ext>
            </a:extLst>
          </p:cNvPr>
          <p:cNvSpPr txBox="1"/>
          <p:nvPr/>
        </p:nvSpPr>
        <p:spPr>
          <a:xfrm>
            <a:off x="390120" y="1112573"/>
            <a:ext cx="7452938" cy="276999"/>
          </a:xfrm>
          <a:prstGeom prst="rect">
            <a:avLst/>
          </a:prstGeom>
          <a:noFill/>
        </p:spPr>
        <p:txBody>
          <a:bodyPr wrap="square" lIns="91440" tIns="45720" rIns="91440" bIns="45720" rtlCol="0" anchor="t">
            <a:spAutoFit/>
          </a:bodyPr>
          <a:lstStyle/>
          <a:p>
            <a:r>
              <a:rPr lang="en-GB" sz="1200" dirty="0">
                <a:latin typeface="+mn-lt"/>
              </a:rPr>
              <a:t>Review the Categories of Amendment table in the TQA </a:t>
            </a:r>
            <a:r>
              <a:rPr lang="en-GB" sz="1200" dirty="0">
                <a:latin typeface="+mn-lt"/>
                <a:hlinkClick r:id="rId7"/>
              </a:rPr>
              <a:t>ARTMAP Handbook section 5.3</a:t>
            </a:r>
            <a:r>
              <a:rPr lang="en-GB" sz="1200">
                <a:latin typeface="+mn-lt"/>
              </a:rPr>
              <a:t>.  Which </a:t>
            </a:r>
            <a:r>
              <a:rPr lang="en-GB" sz="1200" dirty="0">
                <a:latin typeface="+mn-lt"/>
              </a:rPr>
              <a:t>applies? </a:t>
            </a:r>
          </a:p>
        </p:txBody>
      </p:sp>
      <p:sp>
        <p:nvSpPr>
          <p:cNvPr id="39" name="Rectangle: Rounded Corners 38">
            <a:extLst>
              <a:ext uri="{FF2B5EF4-FFF2-40B4-BE49-F238E27FC236}">
                <a16:creationId xmlns:a16="http://schemas.microsoft.com/office/drawing/2014/main" id="{53B966E7-80D3-E104-F789-90A7D67D67DE}"/>
              </a:ext>
            </a:extLst>
          </p:cNvPr>
          <p:cNvSpPr/>
          <p:nvPr/>
        </p:nvSpPr>
        <p:spPr>
          <a:xfrm>
            <a:off x="2608238" y="3383935"/>
            <a:ext cx="4008600" cy="801209"/>
          </a:xfrm>
          <a:prstGeom prst="roundRect">
            <a:avLst/>
          </a:prstGeom>
          <a:noFill/>
          <a:ln>
            <a:solidFill>
              <a:srgbClr val="003C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GB" sz="900" b="1" dirty="0">
                <a:solidFill>
                  <a:schemeClr val="tx1"/>
                </a:solidFill>
              </a:rPr>
              <a:t>Categories 6 – 17: </a:t>
            </a:r>
            <a:r>
              <a:rPr lang="en-GB" sz="900" dirty="0">
                <a:solidFill>
                  <a:schemeClr val="tx1"/>
                </a:solidFill>
              </a:rPr>
              <a:t>Submit the Programme ‘Moderate or Minor Amendment Form’ and additional paperwork (where applicable) to your Faculty Quality Enhancement Team, who will work with Professional Services Teams (Planning, Admissions, Student Records, Marketing, Fees) to make amendments as necessary.</a:t>
            </a:r>
          </a:p>
        </p:txBody>
      </p:sp>
      <p:sp>
        <p:nvSpPr>
          <p:cNvPr id="40" name="Rectangle: Rounded Corners 39">
            <a:extLst>
              <a:ext uri="{FF2B5EF4-FFF2-40B4-BE49-F238E27FC236}">
                <a16:creationId xmlns:a16="http://schemas.microsoft.com/office/drawing/2014/main" id="{2553D4D1-9997-676E-36F6-558BCC61F887}"/>
              </a:ext>
            </a:extLst>
          </p:cNvPr>
          <p:cNvSpPr/>
          <p:nvPr/>
        </p:nvSpPr>
        <p:spPr>
          <a:xfrm>
            <a:off x="6902688" y="3383936"/>
            <a:ext cx="1851191" cy="801209"/>
          </a:xfrm>
          <a:prstGeom prst="roundRect">
            <a:avLst/>
          </a:prstGeom>
          <a:solidFill>
            <a:schemeClr val="accent6">
              <a:lumMod val="60000"/>
              <a:lumOff val="40000"/>
            </a:schemeClr>
          </a:solidFill>
          <a:ln>
            <a:solidFill>
              <a:srgbClr val="003C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GB" sz="900" b="1" dirty="0"/>
              <a:t>Categories 18-22:  </a:t>
            </a:r>
            <a:r>
              <a:rPr lang="en-GB" sz="900" dirty="0"/>
              <a:t>Approval is granted by the Faculty Education and Student Experience Committee</a:t>
            </a:r>
          </a:p>
        </p:txBody>
      </p:sp>
      <p:sp>
        <p:nvSpPr>
          <p:cNvPr id="41" name="Rectangle: Rounded Corners 40">
            <a:extLst>
              <a:ext uri="{FF2B5EF4-FFF2-40B4-BE49-F238E27FC236}">
                <a16:creationId xmlns:a16="http://schemas.microsoft.com/office/drawing/2014/main" id="{410C19AC-D151-4E46-BC6F-3052117F3400}"/>
              </a:ext>
            </a:extLst>
          </p:cNvPr>
          <p:cNvSpPr/>
          <p:nvPr/>
        </p:nvSpPr>
        <p:spPr>
          <a:xfrm>
            <a:off x="2598420" y="4357348"/>
            <a:ext cx="6155460" cy="631363"/>
          </a:xfrm>
          <a:prstGeom prst="roundRect">
            <a:avLst/>
          </a:prstGeom>
          <a:noFill/>
          <a:ln>
            <a:solidFill>
              <a:srgbClr val="003C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GB" sz="900" b="1" dirty="0">
                <a:solidFill>
                  <a:schemeClr val="tx1"/>
                </a:solidFill>
              </a:rPr>
              <a:t>For categories 6 – 22</a:t>
            </a:r>
            <a:r>
              <a:rPr lang="en-GB" sz="900" dirty="0">
                <a:solidFill>
                  <a:schemeClr val="tx1"/>
                </a:solidFill>
              </a:rPr>
              <a:t>, please also provide the following paperwork (where applicable):</a:t>
            </a:r>
          </a:p>
          <a:p>
            <a:pPr marL="228600" lvl="1" indent="-228600" algn="l">
              <a:buAutoNum type="arabicPeriod"/>
            </a:pPr>
            <a:r>
              <a:rPr lang="en-GB" sz="900" dirty="0">
                <a:solidFill>
                  <a:schemeClr val="tx1"/>
                </a:solidFill>
              </a:rPr>
              <a:t>Existing programme specification with highlighted amendments</a:t>
            </a:r>
          </a:p>
          <a:p>
            <a:pPr marL="228600" lvl="1" indent="-228600" algn="l">
              <a:buAutoNum type="arabicPeriod"/>
            </a:pPr>
            <a:r>
              <a:rPr lang="en-GB" sz="900" dirty="0">
                <a:solidFill>
                  <a:schemeClr val="tx1"/>
                </a:solidFill>
              </a:rPr>
              <a:t>New module descriptors</a:t>
            </a:r>
          </a:p>
          <a:p>
            <a:pPr marL="228600" lvl="1" indent="-228600" algn="l">
              <a:buAutoNum type="arabicPeriod"/>
            </a:pPr>
            <a:r>
              <a:rPr lang="en-GB" sz="900" dirty="0">
                <a:solidFill>
                  <a:schemeClr val="tx1"/>
                </a:solidFill>
              </a:rPr>
              <a:t>Existing module descriptors with highlighted amendments</a:t>
            </a:r>
          </a:p>
        </p:txBody>
      </p:sp>
      <p:sp>
        <p:nvSpPr>
          <p:cNvPr id="3" name="TextBox 2">
            <a:extLst>
              <a:ext uri="{FF2B5EF4-FFF2-40B4-BE49-F238E27FC236}">
                <a16:creationId xmlns:a16="http://schemas.microsoft.com/office/drawing/2014/main" id="{68BDCC52-E0A6-4699-A05D-5D3ED3216459}"/>
              </a:ext>
            </a:extLst>
          </p:cNvPr>
          <p:cNvSpPr txBox="1"/>
          <p:nvPr/>
        </p:nvSpPr>
        <p:spPr>
          <a:xfrm>
            <a:off x="8160294" y="-43179"/>
            <a:ext cx="1226958" cy="215444"/>
          </a:xfrm>
          <a:prstGeom prst="rect">
            <a:avLst/>
          </a:prstGeom>
          <a:noFill/>
        </p:spPr>
        <p:txBody>
          <a:bodyPr wrap="square" rtlCol="0">
            <a:spAutoFit/>
          </a:bodyPr>
          <a:lstStyle/>
          <a:p>
            <a:r>
              <a:rPr lang="en-GB" sz="800" dirty="0">
                <a:solidFill>
                  <a:schemeClr val="bg1">
                    <a:lumMod val="50000"/>
                  </a:schemeClr>
                </a:solidFill>
                <a:latin typeface="+mj-lt"/>
              </a:rPr>
              <a:t>Version: 27/11/2024</a:t>
            </a:r>
          </a:p>
        </p:txBody>
      </p:sp>
    </p:spTree>
    <p:extLst>
      <p:ext uri="{BB962C8B-B14F-4D97-AF65-F5344CB8AC3E}">
        <p14:creationId xmlns:p14="http://schemas.microsoft.com/office/powerpoint/2010/main" val="90084611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utfit">
      <a:majorFont>
        <a:latin typeface="Outfit"/>
        <a:ea typeface=""/>
        <a:cs typeface=""/>
      </a:majorFont>
      <a:minorFont>
        <a:latin typeface="Outfi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Powerpoint 16.9" id="{F64BD898-907F-364F-9241-62CC1352D110}" vid="{03961058-3D3F-4742-A47D-83E494AD84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335f8bb-6149-46d1-aa11-43e7bf1a9951" xsi:nil="true"/>
    <lcf76f155ced4ddcb4097134ff3c332f xmlns="bc3d8299-7a0a-4c28-9bb1-d9df2ac9536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107E8D4544F1146A2BDC2F3FB55C873" ma:contentTypeVersion="12" ma:contentTypeDescription="Create a new document." ma:contentTypeScope="" ma:versionID="aa25cfaa4367865a6028b7e314ce4c43">
  <xsd:schema xmlns:xsd="http://www.w3.org/2001/XMLSchema" xmlns:xs="http://www.w3.org/2001/XMLSchema" xmlns:p="http://schemas.microsoft.com/office/2006/metadata/properties" xmlns:ns2="bc3d8299-7a0a-4c28-9bb1-d9df2ac95368" xmlns:ns3="2335f8bb-6149-46d1-aa11-43e7bf1a9951" targetNamespace="http://schemas.microsoft.com/office/2006/metadata/properties" ma:root="true" ma:fieldsID="2f68ec0b6f33b79d94679e5c813fd74d" ns2:_="" ns3:_="">
    <xsd:import namespace="bc3d8299-7a0a-4c28-9bb1-d9df2ac95368"/>
    <xsd:import namespace="2335f8bb-6149-46d1-aa11-43e7bf1a99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3d8299-7a0a-4c28-9bb1-d9df2ac953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35f8bb-6149-46d1-aa11-43e7bf1a995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9797bbc-bbb7-4736-a444-29f9e0841571}" ma:internalName="TaxCatchAll" ma:showField="CatchAllData" ma:web="2335f8bb-6149-46d1-aa11-43e7bf1a99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C9CA35-1137-4CBC-A719-3D7C0CE685E2}">
  <ds:schemaRefs>
    <ds:schemaRef ds:uri="http://www.w3.org/XML/1998/namespace"/>
    <ds:schemaRef ds:uri="http://schemas.microsoft.com/office/2006/documentManagement/types"/>
    <ds:schemaRef ds:uri="http://schemas.microsoft.com/office/2006/metadata/properties"/>
    <ds:schemaRef ds:uri="2335f8bb-6149-46d1-aa11-43e7bf1a9951"/>
    <ds:schemaRef ds:uri="http://purl.org/dc/terms/"/>
    <ds:schemaRef ds:uri="bc3d8299-7a0a-4c28-9bb1-d9df2ac95368"/>
    <ds:schemaRef ds:uri="http://purl.org/dc/dcmitype/"/>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AA51B988-6999-48D8-A995-709B3B3A3505}">
  <ds:schemaRefs>
    <ds:schemaRef ds:uri="http://schemas.microsoft.com/sharepoint/v3/contenttype/forms"/>
  </ds:schemaRefs>
</ds:datastoreItem>
</file>

<file path=customXml/itemProps3.xml><?xml version="1.0" encoding="utf-8"?>
<ds:datastoreItem xmlns:ds="http://schemas.openxmlformats.org/officeDocument/2006/customXml" ds:itemID="{CBC41042-16F7-4BC4-900E-3ED1B12CE0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3d8299-7a0a-4c28-9bb1-d9df2ac95368"/>
    <ds:schemaRef ds:uri="2335f8bb-6149-46d1-aa11-43e7bf1a99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emplate>Custom Design</Template>
  <TotalTime>42</TotalTime>
  <Words>196</Words>
  <Application>Microsoft Office PowerPoint</Application>
  <PresentationFormat>On-screen Show (16:9)</PresentationFormat>
  <Paragraphs>23</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Outfit</vt:lpstr>
      <vt:lpstr>Arial</vt:lpstr>
      <vt:lpstr>Custom Design</vt:lpstr>
      <vt:lpstr>Programme Amendment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Coles, Andy</dc:creator>
  <cp:lastModifiedBy>Lee, James</cp:lastModifiedBy>
  <cp:revision>2</cp:revision>
  <dcterms:created xsi:type="dcterms:W3CDTF">2022-09-29T15:54:17Z</dcterms:created>
  <dcterms:modified xsi:type="dcterms:W3CDTF">2024-11-27T08:42:57Z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2022-07-28T00:00:00Z</vt:filetime>
  </property>
  <property fmtid="{D5CDD505-2E9C-101B-9397-08002B2CF9AE}" pid="3" name="Creator">
    <vt:lpwstr>Adobe InDesign 17.3 (Macintosh)</vt:lpwstr>
  </property>
  <property fmtid="{D5CDD505-2E9C-101B-9397-08002B2CF9AE}" pid="4" name="LastSaved">
    <vt:filetime>2022-07-28T00:00:00Z</vt:filetime>
  </property>
  <property fmtid="{D5CDD505-2E9C-101B-9397-08002B2CF9AE}" pid="5" name="Producer">
    <vt:lpwstr>Adobe PDF Library 16.0.7</vt:lpwstr>
  </property>
  <property fmtid="{D5CDD505-2E9C-101B-9397-08002B2CF9AE}" pid="6" name="ContentTypeId">
    <vt:lpwstr>0x010100F107E8D4544F1146A2BDC2F3FB55C873</vt:lpwstr>
  </property>
  <property fmtid="{D5CDD505-2E9C-101B-9397-08002B2CF9AE}" pid="7" name="MediaServiceImageTags">
    <vt:lpwstr/>
  </property>
</Properties>
</file>