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</p:sldIdLst>
  <p:sldSz cx="6858000" cy="9906000" type="A4"/>
  <p:notesSz cx="6888163" cy="100218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3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weeney, Alexandra" initials="SA" lastIdx="1" clrIdx="0">
    <p:extLst>
      <p:ext uri="{19B8F6BF-5375-455C-9EA6-DF929625EA0E}">
        <p15:presenceInfo xmlns:p15="http://schemas.microsoft.com/office/powerpoint/2012/main" userId="S-1-5-21-2929260712-720396524-3344548481-413778" providerId="AD"/>
      </p:ext>
    </p:extLst>
  </p:cmAuthor>
  <p:cmAuthor id="2" name="DIANE JOHNSON" initials="DJ" lastIdx="6" clrIdx="1">
    <p:extLst>
      <p:ext uri="{19B8F6BF-5375-455C-9EA6-DF929625EA0E}">
        <p15:presenceInfo xmlns:p15="http://schemas.microsoft.com/office/powerpoint/2012/main" userId="37de4c3865fc4e5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00FF99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692" y="54"/>
      </p:cViewPr>
      <p:guideLst>
        <p:guide orient="horz" pos="3120"/>
        <p:guide pos="213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47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61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916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10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286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869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20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73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20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5395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95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F4257-AA67-45DF-A43C-8285D9E77AC6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71CD9-5A77-413B-A76C-989BD0CEF3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160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127967" y="1032332"/>
            <a:ext cx="6602066" cy="816958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126821"/>
              </p:ext>
            </p:extLst>
          </p:nvPr>
        </p:nvGraphicFramePr>
        <p:xfrm>
          <a:off x="6810501" y="1539619"/>
          <a:ext cx="5641030" cy="73405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205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0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46845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 Narrow" panose="020B060602020203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6845"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68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368" y="9315821"/>
            <a:ext cx="1967264" cy="5901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0059" y="97982"/>
            <a:ext cx="6482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 Narrow" panose="020B0606020202030204" pitchFamily="34" charset="0"/>
              </a:rPr>
              <a:t>Coal Mining and Disease</a:t>
            </a:r>
          </a:p>
        </p:txBody>
      </p:sp>
      <p:sp>
        <p:nvSpPr>
          <p:cNvPr id="10" name="Oval Callout 9"/>
          <p:cNvSpPr/>
          <p:nvPr/>
        </p:nvSpPr>
        <p:spPr>
          <a:xfrm>
            <a:off x="433994" y="1135221"/>
            <a:ext cx="2958494" cy="1020403"/>
          </a:xfrm>
          <a:prstGeom prst="wedgeEllipseCallout">
            <a:avLst>
              <a:gd name="adj1" fmla="val -56895"/>
              <a:gd name="adj2" fmla="val -61859"/>
            </a:avLst>
          </a:prstGeom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900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Why don’t you colour the drawings in?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4" y="1621672"/>
            <a:ext cx="2187673" cy="21352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84" y="4096767"/>
            <a:ext cx="2786599" cy="200714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580" y="7152348"/>
            <a:ext cx="2613831" cy="140434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732659" y="6657978"/>
            <a:ext cx="2187673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COAL MINE ENTRANCE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C757150-E53B-45EA-AD48-6EE6FFFF129A}"/>
              </a:ext>
            </a:extLst>
          </p:cNvPr>
          <p:cNvSpPr txBox="1"/>
          <p:nvPr/>
        </p:nvSpPr>
        <p:spPr>
          <a:xfrm>
            <a:off x="1666652" y="2517913"/>
            <a:ext cx="21788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Coal is a rock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1B5B88-3A23-4900-B383-7BF2A7DA0E02}"/>
              </a:ext>
            </a:extLst>
          </p:cNvPr>
          <p:cNvSpPr txBox="1"/>
          <p:nvPr/>
        </p:nvSpPr>
        <p:spPr>
          <a:xfrm>
            <a:off x="3392488" y="4697896"/>
            <a:ext cx="26995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685800">
              <a:defRPr/>
            </a:pPr>
            <a:r>
              <a:rPr lang="en-GB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 use coal to produce energy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4E1BD1-D351-4EF7-85BE-3AF2A1A746C7}"/>
              </a:ext>
            </a:extLst>
          </p:cNvPr>
          <p:cNvSpPr txBox="1"/>
          <p:nvPr/>
        </p:nvSpPr>
        <p:spPr>
          <a:xfrm>
            <a:off x="596278" y="7394713"/>
            <a:ext cx="32667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defTabSz="685800">
              <a:defRPr/>
            </a:pPr>
            <a:r>
              <a:rPr lang="en-GB" sz="2800" b="1" dirty="0">
                <a:solidFill>
                  <a:schemeClr val="accent5">
                    <a:lumMod val="50000"/>
                  </a:schemeClr>
                </a:solidFill>
                <a:latin typeface="Arial Narrow" panose="020B0606020202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Mining coal produces a lot of dust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676C65-0E4F-4360-B5C2-1D58EA1F1665}"/>
              </a:ext>
            </a:extLst>
          </p:cNvPr>
          <p:cNvSpPr txBox="1"/>
          <p:nvPr/>
        </p:nvSpPr>
        <p:spPr>
          <a:xfrm>
            <a:off x="404121" y="6274905"/>
            <a:ext cx="32667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POWER STATION</a:t>
            </a:r>
          </a:p>
        </p:txBody>
      </p:sp>
    </p:spTree>
    <p:extLst>
      <p:ext uri="{BB962C8B-B14F-4D97-AF65-F5344CB8AC3E}">
        <p14:creationId xmlns:p14="http://schemas.microsoft.com/office/powerpoint/2010/main" val="16340552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127967" y="1133925"/>
            <a:ext cx="6602066" cy="800616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87645" y="97200"/>
            <a:ext cx="6482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Arial Narrow" panose="020B0606020202030204" pitchFamily="34" charset="0"/>
              </a:rPr>
              <a:t>Coal Mining and Disease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368" y="9315821"/>
            <a:ext cx="1967264" cy="5901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4063" y="1308908"/>
            <a:ext cx="53371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Dust is dangerous and can make miners sick.</a:t>
            </a:r>
          </a:p>
          <a:p>
            <a:pPr algn="ctr"/>
            <a:r>
              <a:rPr lang="en-GB" sz="2800" dirty="0"/>
              <a:t>BUT miners can be protected by </a:t>
            </a:r>
            <a:r>
              <a:rPr lang="en-GB" sz="2800" b="1" dirty="0"/>
              <a:t>always wearing a mask</a:t>
            </a:r>
            <a:r>
              <a:rPr lang="en-GB" sz="2800" dirty="0"/>
              <a:t>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481" y="3322654"/>
            <a:ext cx="4160273" cy="44781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95120" y="8032232"/>
            <a:ext cx="58677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Search ROCD Miner on app store to play our mining game!</a:t>
            </a:r>
          </a:p>
          <a:p>
            <a:pPr algn="ctr"/>
            <a:r>
              <a:rPr lang="en-GB" dirty="0"/>
              <a:t>For more information visit our website: exeter.ac.uk/</a:t>
            </a:r>
            <a:r>
              <a:rPr lang="en-GB" dirty="0" err="1"/>
              <a:t>csm</a:t>
            </a:r>
            <a:r>
              <a:rPr lang="en-GB" dirty="0"/>
              <a:t>/ROCD </a:t>
            </a:r>
          </a:p>
        </p:txBody>
      </p:sp>
    </p:spTree>
    <p:extLst>
      <p:ext uri="{BB962C8B-B14F-4D97-AF65-F5344CB8AC3E}">
        <p14:creationId xmlns:p14="http://schemas.microsoft.com/office/powerpoint/2010/main" val="1541011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22843</TotalTime>
  <Words>88</Words>
  <Application>Microsoft Office PowerPoint</Application>
  <PresentationFormat>A4 Paper (210x297 mm)</PresentationFormat>
  <Paragraphs>14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Narrow</vt:lpstr>
      <vt:lpstr>Calibri</vt:lpstr>
      <vt:lpstr>Calibri Light</vt:lpstr>
      <vt:lpstr>Office Theme</vt:lpstr>
      <vt:lpstr>PowerPoint Presentation</vt:lpstr>
      <vt:lpstr>PowerPoint Presentation</vt:lpstr>
    </vt:vector>
  </TitlesOfParts>
  <Company>University of Exeter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Sweeney, Alexandra</dc:creator>
  <cp:lastModifiedBy>Williamson, Ben</cp:lastModifiedBy>
  <cp:revision>85</cp:revision>
  <cp:lastPrinted>2020-03-24T20:37:45Z</cp:lastPrinted>
  <dcterms:created xsi:type="dcterms:W3CDTF">2020-01-16T16:30:27Z</dcterms:created>
  <dcterms:modified xsi:type="dcterms:W3CDTF">2020-03-27T16:35:21Z</dcterms:modified>
</cp:coreProperties>
</file>